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Sheet1!$A$2:$A$56</c:f>
              <c:strCache>
                <c:ptCount val="55"/>
                <c:pt idx="0">
                  <c:v>VIP.de</c:v>
                </c:pt>
                <c:pt idx="1">
                  <c:v>Unter Uns</c:v>
                </c:pt>
                <c:pt idx="2">
                  <c:v>Schwiegertochter gesucht</c:v>
                </c:pt>
                <c:pt idx="3">
                  <c:v>Take Me Out</c:v>
                </c:pt>
                <c:pt idx="4">
                  <c:v>Guten Morgen Deutschland</c:v>
                </c:pt>
                <c:pt idx="5">
                  <c:v>RTL Aktuell</c:v>
                </c:pt>
                <c:pt idx="6">
                  <c:v>RTL Explosiv</c:v>
                </c:pt>
                <c:pt idx="7">
                  <c:v>Alles was zählt</c:v>
                </c:pt>
                <c:pt idx="8">
                  <c:v>EXTRA ­Das RTL-Magazin</c:v>
                </c:pt>
                <c:pt idx="9">
                  <c:v>Zwischen Tüll und Tränen</c:v>
                </c:pt>
                <c:pt idx="10">
                  <c:v>Ab ins Beet</c:v>
                </c:pt>
                <c:pt idx="11">
                  <c:v>Punkt 12</c:v>
                </c:pt>
                <c:pt idx="12">
                  <c:v>RTL Exclusiv</c:v>
                </c:pt>
                <c:pt idx="13">
                  <c:v>wetter.de</c:v>
                </c:pt>
                <c:pt idx="14">
                  <c:v>RTL - Wir helfen Kindern - Spendenmarathon</c:v>
                </c:pt>
                <c:pt idx="15">
                  <c:v>4 Hochzeiten und eine Traumreise</c:v>
                </c:pt>
                <c:pt idx="16">
                  <c:v>Let's Dance</c:v>
                </c:pt>
                <c:pt idx="17">
                  <c:v>RTL+</c:v>
                </c:pt>
                <c:pt idx="18">
                  <c:v>Formel 1 bei RTL</c:v>
                </c:pt>
                <c:pt idx="19">
                  <c:v>Sing meinen Song - Das Tauschkonzert</c:v>
                </c:pt>
                <c:pt idx="20">
                  <c:v>Das Supertalent</c:v>
                </c:pt>
                <c:pt idx="21">
                  <c:v>Der Bachelor</c:v>
                </c:pt>
                <c:pt idx="22">
                  <c:v>Grill den Henssler</c:v>
                </c:pt>
                <c:pt idx="23">
                  <c:v>Bauer sucht Frau</c:v>
                </c:pt>
                <c:pt idx="24">
                  <c:v>RTL Nachtjournal</c:v>
                </c:pt>
                <c:pt idx="25">
                  <c:v>Das perfekte Dinner</c:v>
                </c:pt>
                <c:pt idx="26">
                  <c:v>Doctor's Diary</c:v>
                </c:pt>
                <c:pt idx="27">
                  <c:v>Die Bachelorette</c:v>
                </c:pt>
                <c:pt idx="28">
                  <c:v>Shopping Queen</c:v>
                </c:pt>
                <c:pt idx="29">
                  <c:v>RTL</c:v>
                </c:pt>
                <c:pt idx="30">
                  <c:v>Der Lehrer</c:v>
                </c:pt>
                <c:pt idx="31">
                  <c:v>Fußball bei RTL</c:v>
                </c:pt>
                <c:pt idx="32">
                  <c:v>Boxen bei RTL</c:v>
                </c:pt>
                <c:pt idx="33">
                  <c:v>Goodbye Deutschland! Die Auswanderer</c:v>
                </c:pt>
                <c:pt idx="34">
                  <c:v>Ninja Warrior Germany</c:v>
                </c:pt>
                <c:pt idx="35">
                  <c:v>Der Hundeprofi</c:v>
                </c:pt>
                <c:pt idx="36">
                  <c:v>Alarm für Cobra 11</c:v>
                </c:pt>
                <c:pt idx="37">
                  <c:v>kochbar.de</c:v>
                </c:pt>
                <c:pt idx="38">
                  <c:v>First Dates - Ein Tisch für zwei</c:v>
                </c:pt>
                <c:pt idx="39">
                  <c:v>Sport.de</c:v>
                </c:pt>
                <c:pt idx="40">
                  <c:v>Prominent!</c:v>
                </c:pt>
                <c:pt idx="41">
                  <c:v>Magda macht das schon</c:v>
                </c:pt>
                <c:pt idx="42">
                  <c:v>Wer wird Millionär?</c:v>
                </c:pt>
                <c:pt idx="43">
                  <c:v>Club der roten Bänder</c:v>
                </c:pt>
                <c:pt idx="44">
                  <c:v>RTLSport</c:v>
                </c:pt>
                <c:pt idx="45">
                  <c:v>Kitchen Impossible</c:v>
                </c:pt>
                <c:pt idx="46">
                  <c:v>hundkatzemaus</c:v>
                </c:pt>
                <c:pt idx="47">
                  <c:v>DSDS - Deutschland sucht den Superstar</c:v>
                </c:pt>
                <c:pt idx="48">
                  <c:v>GZSZ Gute Zeiten schlechte Zeiten</c:v>
                </c:pt>
                <c:pt idx="49">
                  <c:v>Das Sommerhaus der Stars</c:v>
                </c:pt>
                <c:pt idx="50">
                  <c:v>Team Wallraff - Reporter undercover</c:v>
                </c:pt>
                <c:pt idx="51">
                  <c:v>Best of</c:v>
                </c:pt>
                <c:pt idx="52">
                  <c:v>Ich bin ein Star - Holt mich hier raus!</c:v>
                </c:pt>
                <c:pt idx="53">
                  <c:v>Die Welpen kommen - mit Martin Rütter</c:v>
                </c:pt>
                <c:pt idx="54">
                  <c:v>Die Höhle der Löwen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12281</c:v>
                </c:pt>
                <c:pt idx="2">
                  <c:v>0</c:v>
                </c:pt>
                <c:pt idx="3">
                  <c:v>38</c:v>
                </c:pt>
                <c:pt idx="4">
                  <c:v>7079</c:v>
                </c:pt>
                <c:pt idx="5">
                  <c:v>37788</c:v>
                </c:pt>
                <c:pt idx="6">
                  <c:v>2771</c:v>
                </c:pt>
                <c:pt idx="7">
                  <c:v>9642</c:v>
                </c:pt>
                <c:pt idx="8">
                  <c:v>0</c:v>
                </c:pt>
                <c:pt idx="9">
                  <c:v>511</c:v>
                </c:pt>
                <c:pt idx="10">
                  <c:v>0</c:v>
                </c:pt>
                <c:pt idx="11">
                  <c:v>43344</c:v>
                </c:pt>
                <c:pt idx="12">
                  <c:v>8281</c:v>
                </c:pt>
                <c:pt idx="13">
                  <c:v>475</c:v>
                </c:pt>
                <c:pt idx="14">
                  <c:v>561</c:v>
                </c:pt>
                <c:pt idx="15">
                  <c:v>3718</c:v>
                </c:pt>
                <c:pt idx="16">
                  <c:v>4997</c:v>
                </c:pt>
                <c:pt idx="17">
                  <c:v>952</c:v>
                </c:pt>
                <c:pt idx="18">
                  <c:v>7746</c:v>
                </c:pt>
                <c:pt idx="19">
                  <c:v>0</c:v>
                </c:pt>
                <c:pt idx="20">
                  <c:v>2</c:v>
                </c:pt>
                <c:pt idx="21">
                  <c:v>4125</c:v>
                </c:pt>
                <c:pt idx="22">
                  <c:v>8167</c:v>
                </c:pt>
                <c:pt idx="23">
                  <c:v>0</c:v>
                </c:pt>
                <c:pt idx="24">
                  <c:v>203</c:v>
                </c:pt>
                <c:pt idx="25">
                  <c:v>270</c:v>
                </c:pt>
                <c:pt idx="26">
                  <c:v>0</c:v>
                </c:pt>
                <c:pt idx="27">
                  <c:v>2405</c:v>
                </c:pt>
                <c:pt idx="28">
                  <c:v>302</c:v>
                </c:pt>
                <c:pt idx="29">
                  <c:v>28883</c:v>
                </c:pt>
                <c:pt idx="30">
                  <c:v>7</c:v>
                </c:pt>
                <c:pt idx="31">
                  <c:v>83</c:v>
                </c:pt>
                <c:pt idx="32">
                  <c:v>0</c:v>
                </c:pt>
                <c:pt idx="33">
                  <c:v>359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394</c:v>
                </c:pt>
                <c:pt idx="44">
                  <c:v>146</c:v>
                </c:pt>
                <c:pt idx="45">
                  <c:v>3170</c:v>
                </c:pt>
                <c:pt idx="46">
                  <c:v>377</c:v>
                </c:pt>
                <c:pt idx="47">
                  <c:v>20513</c:v>
                </c:pt>
                <c:pt idx="48">
                  <c:v>43568</c:v>
                </c:pt>
                <c:pt idx="49">
                  <c:v>1637</c:v>
                </c:pt>
                <c:pt idx="50">
                  <c:v>166</c:v>
                </c:pt>
                <c:pt idx="51">
                  <c:v>0</c:v>
                </c:pt>
                <c:pt idx="52">
                  <c:v>10886</c:v>
                </c:pt>
                <c:pt idx="53">
                  <c:v>0</c:v>
                </c:pt>
                <c:pt idx="5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AF-4233-BE7B-D992CC762D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Sheet1!$A$2:$A$56</c:f>
              <c:strCache>
                <c:ptCount val="55"/>
                <c:pt idx="0">
                  <c:v>VIP.de</c:v>
                </c:pt>
                <c:pt idx="1">
                  <c:v>Unter Uns</c:v>
                </c:pt>
                <c:pt idx="2">
                  <c:v>Schwiegertochter gesucht</c:v>
                </c:pt>
                <c:pt idx="3">
                  <c:v>Take Me Out</c:v>
                </c:pt>
                <c:pt idx="4">
                  <c:v>Guten Morgen Deutschland</c:v>
                </c:pt>
                <c:pt idx="5">
                  <c:v>RTL Aktuell</c:v>
                </c:pt>
                <c:pt idx="6">
                  <c:v>RTL Explosiv</c:v>
                </c:pt>
                <c:pt idx="7">
                  <c:v>Alles was zählt</c:v>
                </c:pt>
                <c:pt idx="8">
                  <c:v>EXTRA ­Das RTL-Magazin</c:v>
                </c:pt>
                <c:pt idx="9">
                  <c:v>Zwischen Tüll und Tränen</c:v>
                </c:pt>
                <c:pt idx="10">
                  <c:v>Ab ins Beet</c:v>
                </c:pt>
                <c:pt idx="11">
                  <c:v>Punkt 12</c:v>
                </c:pt>
                <c:pt idx="12">
                  <c:v>RTL Exclusiv</c:v>
                </c:pt>
                <c:pt idx="13">
                  <c:v>wetter.de</c:v>
                </c:pt>
                <c:pt idx="14">
                  <c:v>RTL - Wir helfen Kindern - Spendenmarathon</c:v>
                </c:pt>
                <c:pt idx="15">
                  <c:v>4 Hochzeiten und eine Traumreise</c:v>
                </c:pt>
                <c:pt idx="16">
                  <c:v>Let's Dance</c:v>
                </c:pt>
                <c:pt idx="17">
                  <c:v>RTL+</c:v>
                </c:pt>
                <c:pt idx="18">
                  <c:v>Formel 1 bei RTL</c:v>
                </c:pt>
                <c:pt idx="19">
                  <c:v>Sing meinen Song - Das Tauschkonzert</c:v>
                </c:pt>
                <c:pt idx="20">
                  <c:v>Das Supertalent</c:v>
                </c:pt>
                <c:pt idx="21">
                  <c:v>Der Bachelor</c:v>
                </c:pt>
                <c:pt idx="22">
                  <c:v>Grill den Henssler</c:v>
                </c:pt>
                <c:pt idx="23">
                  <c:v>Bauer sucht Frau</c:v>
                </c:pt>
                <c:pt idx="24">
                  <c:v>RTL Nachtjournal</c:v>
                </c:pt>
                <c:pt idx="25">
                  <c:v>Das perfekte Dinner</c:v>
                </c:pt>
                <c:pt idx="26">
                  <c:v>Doctor's Diary</c:v>
                </c:pt>
                <c:pt idx="27">
                  <c:v>Die Bachelorette</c:v>
                </c:pt>
                <c:pt idx="28">
                  <c:v>Shopping Queen</c:v>
                </c:pt>
                <c:pt idx="29">
                  <c:v>RTL</c:v>
                </c:pt>
                <c:pt idx="30">
                  <c:v>Der Lehrer</c:v>
                </c:pt>
                <c:pt idx="31">
                  <c:v>Fußball bei RTL</c:v>
                </c:pt>
                <c:pt idx="32">
                  <c:v>Boxen bei RTL</c:v>
                </c:pt>
                <c:pt idx="33">
                  <c:v>Goodbye Deutschland! Die Auswanderer</c:v>
                </c:pt>
                <c:pt idx="34">
                  <c:v>Ninja Warrior Germany</c:v>
                </c:pt>
                <c:pt idx="35">
                  <c:v>Der Hundeprofi</c:v>
                </c:pt>
                <c:pt idx="36">
                  <c:v>Alarm für Cobra 11</c:v>
                </c:pt>
                <c:pt idx="37">
                  <c:v>kochbar.de</c:v>
                </c:pt>
                <c:pt idx="38">
                  <c:v>First Dates - Ein Tisch für zwei</c:v>
                </c:pt>
                <c:pt idx="39">
                  <c:v>Sport.de</c:v>
                </c:pt>
                <c:pt idx="40">
                  <c:v>Prominent!</c:v>
                </c:pt>
                <c:pt idx="41">
                  <c:v>Magda macht das schon</c:v>
                </c:pt>
                <c:pt idx="42">
                  <c:v>Wer wird Millionär?</c:v>
                </c:pt>
                <c:pt idx="43">
                  <c:v>Club der roten Bänder</c:v>
                </c:pt>
                <c:pt idx="44">
                  <c:v>RTLSport</c:v>
                </c:pt>
                <c:pt idx="45">
                  <c:v>Kitchen Impossible</c:v>
                </c:pt>
                <c:pt idx="46">
                  <c:v>hundkatzemaus</c:v>
                </c:pt>
                <c:pt idx="47">
                  <c:v>DSDS - Deutschland sucht den Superstar</c:v>
                </c:pt>
                <c:pt idx="48">
                  <c:v>GZSZ Gute Zeiten schlechte Zeiten</c:v>
                </c:pt>
                <c:pt idx="49">
                  <c:v>Das Sommerhaus der Stars</c:v>
                </c:pt>
                <c:pt idx="50">
                  <c:v>Team Wallraff - Reporter undercover</c:v>
                </c:pt>
                <c:pt idx="51">
                  <c:v>Best of</c:v>
                </c:pt>
                <c:pt idx="52">
                  <c:v>Ich bin ein Star - Holt mich hier raus!</c:v>
                </c:pt>
                <c:pt idx="53">
                  <c:v>Die Welpen kommen - mit Martin Rütter</c:v>
                </c:pt>
                <c:pt idx="54">
                  <c:v>Die Höhle der Löwen</c:v>
                </c:pt>
              </c:strCache>
            </c:strRef>
          </c:cat>
          <c:val>
            <c:numRef>
              <c:f>Sheet1!$C$2:$C$56</c:f>
              <c:numCache>
                <c:formatCode>General</c:formatCode>
                <c:ptCount val="55"/>
                <c:pt idx="0">
                  <c:v>16970650</c:v>
                </c:pt>
                <c:pt idx="1">
                  <c:v>2359199</c:v>
                </c:pt>
                <c:pt idx="2">
                  <c:v>18694</c:v>
                </c:pt>
                <c:pt idx="3">
                  <c:v>0</c:v>
                </c:pt>
                <c:pt idx="4">
                  <c:v>6527269</c:v>
                </c:pt>
                <c:pt idx="5">
                  <c:v>46907659</c:v>
                </c:pt>
                <c:pt idx="6">
                  <c:v>4610095</c:v>
                </c:pt>
                <c:pt idx="7">
                  <c:v>2250722</c:v>
                </c:pt>
                <c:pt idx="8">
                  <c:v>45480</c:v>
                </c:pt>
                <c:pt idx="9">
                  <c:v>52240</c:v>
                </c:pt>
                <c:pt idx="10">
                  <c:v>8950</c:v>
                </c:pt>
                <c:pt idx="11">
                  <c:v>46707810</c:v>
                </c:pt>
                <c:pt idx="12">
                  <c:v>22194731</c:v>
                </c:pt>
                <c:pt idx="13">
                  <c:v>7471113</c:v>
                </c:pt>
                <c:pt idx="14">
                  <c:v>331</c:v>
                </c:pt>
                <c:pt idx="15">
                  <c:v>20514</c:v>
                </c:pt>
                <c:pt idx="16">
                  <c:v>6202886</c:v>
                </c:pt>
                <c:pt idx="17">
                  <c:v>56625</c:v>
                </c:pt>
                <c:pt idx="18">
                  <c:v>5040364</c:v>
                </c:pt>
                <c:pt idx="19">
                  <c:v>169863</c:v>
                </c:pt>
                <c:pt idx="20">
                  <c:v>72431</c:v>
                </c:pt>
                <c:pt idx="21">
                  <c:v>1862828</c:v>
                </c:pt>
                <c:pt idx="22">
                  <c:v>137643</c:v>
                </c:pt>
                <c:pt idx="23">
                  <c:v>1023015</c:v>
                </c:pt>
                <c:pt idx="24">
                  <c:v>903594</c:v>
                </c:pt>
                <c:pt idx="25">
                  <c:v>129868</c:v>
                </c:pt>
                <c:pt idx="26">
                  <c:v>13711</c:v>
                </c:pt>
                <c:pt idx="27">
                  <c:v>575312</c:v>
                </c:pt>
                <c:pt idx="28">
                  <c:v>510956</c:v>
                </c:pt>
                <c:pt idx="29">
                  <c:v>40012419</c:v>
                </c:pt>
                <c:pt idx="30">
                  <c:v>51459</c:v>
                </c:pt>
                <c:pt idx="31">
                  <c:v>23347</c:v>
                </c:pt>
                <c:pt idx="32">
                  <c:v>80386</c:v>
                </c:pt>
                <c:pt idx="33">
                  <c:v>160779</c:v>
                </c:pt>
                <c:pt idx="34">
                  <c:v>3613</c:v>
                </c:pt>
                <c:pt idx="35">
                  <c:v>0</c:v>
                </c:pt>
                <c:pt idx="36">
                  <c:v>17502</c:v>
                </c:pt>
                <c:pt idx="37">
                  <c:v>74802</c:v>
                </c:pt>
                <c:pt idx="38">
                  <c:v>58759</c:v>
                </c:pt>
                <c:pt idx="39">
                  <c:v>10385</c:v>
                </c:pt>
                <c:pt idx="40">
                  <c:v>1586833</c:v>
                </c:pt>
                <c:pt idx="41">
                  <c:v>117</c:v>
                </c:pt>
                <c:pt idx="42">
                  <c:v>43319</c:v>
                </c:pt>
                <c:pt idx="43">
                  <c:v>2967</c:v>
                </c:pt>
                <c:pt idx="44">
                  <c:v>140136</c:v>
                </c:pt>
                <c:pt idx="45">
                  <c:v>60500</c:v>
                </c:pt>
                <c:pt idx="46">
                  <c:v>19310</c:v>
                </c:pt>
                <c:pt idx="47">
                  <c:v>2217420</c:v>
                </c:pt>
                <c:pt idx="48">
                  <c:v>6822503</c:v>
                </c:pt>
                <c:pt idx="49">
                  <c:v>485317</c:v>
                </c:pt>
                <c:pt idx="50">
                  <c:v>968</c:v>
                </c:pt>
                <c:pt idx="51">
                  <c:v>182</c:v>
                </c:pt>
                <c:pt idx="52">
                  <c:v>1944972</c:v>
                </c:pt>
                <c:pt idx="53">
                  <c:v>0</c:v>
                </c:pt>
                <c:pt idx="54">
                  <c:v>144394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AF-4233-BE7B-D992CC762D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Sheet1!$A$2:$A$56</c:f>
              <c:strCache>
                <c:ptCount val="55"/>
                <c:pt idx="0">
                  <c:v>VIP.de</c:v>
                </c:pt>
                <c:pt idx="1">
                  <c:v>Unter Uns</c:v>
                </c:pt>
                <c:pt idx="2">
                  <c:v>Schwiegertochter gesucht</c:v>
                </c:pt>
                <c:pt idx="3">
                  <c:v>Take Me Out</c:v>
                </c:pt>
                <c:pt idx="4">
                  <c:v>Guten Morgen Deutschland</c:v>
                </c:pt>
                <c:pt idx="5">
                  <c:v>RTL Aktuell</c:v>
                </c:pt>
                <c:pt idx="6">
                  <c:v>RTL Explosiv</c:v>
                </c:pt>
                <c:pt idx="7">
                  <c:v>Alles was zählt</c:v>
                </c:pt>
                <c:pt idx="8">
                  <c:v>EXTRA ­Das RTL-Magazin</c:v>
                </c:pt>
                <c:pt idx="9">
                  <c:v>Zwischen Tüll und Tränen</c:v>
                </c:pt>
                <c:pt idx="10">
                  <c:v>Ab ins Beet</c:v>
                </c:pt>
                <c:pt idx="11">
                  <c:v>Punkt 12</c:v>
                </c:pt>
                <c:pt idx="12">
                  <c:v>RTL Exclusiv</c:v>
                </c:pt>
                <c:pt idx="13">
                  <c:v>wetter.de</c:v>
                </c:pt>
                <c:pt idx="14">
                  <c:v>RTL - Wir helfen Kindern - Spendenmarathon</c:v>
                </c:pt>
                <c:pt idx="15">
                  <c:v>4 Hochzeiten und eine Traumreise</c:v>
                </c:pt>
                <c:pt idx="16">
                  <c:v>Let's Dance</c:v>
                </c:pt>
                <c:pt idx="17">
                  <c:v>RTL+</c:v>
                </c:pt>
                <c:pt idx="18">
                  <c:v>Formel 1 bei RTL</c:v>
                </c:pt>
                <c:pt idx="19">
                  <c:v>Sing meinen Song - Das Tauschkonzert</c:v>
                </c:pt>
                <c:pt idx="20">
                  <c:v>Das Supertalent</c:v>
                </c:pt>
                <c:pt idx="21">
                  <c:v>Der Bachelor</c:v>
                </c:pt>
                <c:pt idx="22">
                  <c:v>Grill den Henssler</c:v>
                </c:pt>
                <c:pt idx="23">
                  <c:v>Bauer sucht Frau</c:v>
                </c:pt>
                <c:pt idx="24">
                  <c:v>RTL Nachtjournal</c:v>
                </c:pt>
                <c:pt idx="25">
                  <c:v>Das perfekte Dinner</c:v>
                </c:pt>
                <c:pt idx="26">
                  <c:v>Doctor's Diary</c:v>
                </c:pt>
                <c:pt idx="27">
                  <c:v>Die Bachelorette</c:v>
                </c:pt>
                <c:pt idx="28">
                  <c:v>Shopping Queen</c:v>
                </c:pt>
                <c:pt idx="29">
                  <c:v>RTL</c:v>
                </c:pt>
                <c:pt idx="30">
                  <c:v>Der Lehrer</c:v>
                </c:pt>
                <c:pt idx="31">
                  <c:v>Fußball bei RTL</c:v>
                </c:pt>
                <c:pt idx="32">
                  <c:v>Boxen bei RTL</c:v>
                </c:pt>
                <c:pt idx="33">
                  <c:v>Goodbye Deutschland! Die Auswanderer</c:v>
                </c:pt>
                <c:pt idx="34">
                  <c:v>Ninja Warrior Germany</c:v>
                </c:pt>
                <c:pt idx="35">
                  <c:v>Der Hundeprofi</c:v>
                </c:pt>
                <c:pt idx="36">
                  <c:v>Alarm für Cobra 11</c:v>
                </c:pt>
                <c:pt idx="37">
                  <c:v>kochbar.de</c:v>
                </c:pt>
                <c:pt idx="38">
                  <c:v>First Dates - Ein Tisch für zwei</c:v>
                </c:pt>
                <c:pt idx="39">
                  <c:v>Sport.de</c:v>
                </c:pt>
                <c:pt idx="40">
                  <c:v>Prominent!</c:v>
                </c:pt>
                <c:pt idx="41">
                  <c:v>Magda macht das schon</c:v>
                </c:pt>
                <c:pt idx="42">
                  <c:v>Wer wird Millionär?</c:v>
                </c:pt>
                <c:pt idx="43">
                  <c:v>Club der roten Bänder</c:v>
                </c:pt>
                <c:pt idx="44">
                  <c:v>RTLSport</c:v>
                </c:pt>
                <c:pt idx="45">
                  <c:v>Kitchen Impossible</c:v>
                </c:pt>
                <c:pt idx="46">
                  <c:v>hundkatzemaus</c:v>
                </c:pt>
                <c:pt idx="47">
                  <c:v>DSDS - Deutschland sucht den Superstar</c:v>
                </c:pt>
                <c:pt idx="48">
                  <c:v>GZSZ Gute Zeiten schlechte Zeiten</c:v>
                </c:pt>
                <c:pt idx="49">
                  <c:v>Das Sommerhaus der Stars</c:v>
                </c:pt>
                <c:pt idx="50">
                  <c:v>Team Wallraff - Reporter undercover</c:v>
                </c:pt>
                <c:pt idx="51">
                  <c:v>Best of</c:v>
                </c:pt>
                <c:pt idx="52">
                  <c:v>Ich bin ein Star - Holt mich hier raus!</c:v>
                </c:pt>
                <c:pt idx="53">
                  <c:v>Die Welpen kommen - mit Martin Rütter</c:v>
                </c:pt>
                <c:pt idx="54">
                  <c:v>Die Höhle der Löwen</c:v>
                </c:pt>
              </c:strCache>
            </c:strRef>
          </c:cat>
          <c:val>
            <c:numRef>
              <c:f>Sheet1!$D$2:$D$56</c:f>
              <c:numCache>
                <c:formatCode>General</c:formatCode>
                <c:ptCount val="55"/>
                <c:pt idx="0">
                  <c:v>2595</c:v>
                </c:pt>
                <c:pt idx="1">
                  <c:v>9087</c:v>
                </c:pt>
                <c:pt idx="2">
                  <c:v>2862</c:v>
                </c:pt>
                <c:pt idx="3">
                  <c:v>38526</c:v>
                </c:pt>
                <c:pt idx="4">
                  <c:v>197150</c:v>
                </c:pt>
                <c:pt idx="5">
                  <c:v>803470</c:v>
                </c:pt>
                <c:pt idx="6">
                  <c:v>41527</c:v>
                </c:pt>
                <c:pt idx="7">
                  <c:v>28760</c:v>
                </c:pt>
                <c:pt idx="8">
                  <c:v>325</c:v>
                </c:pt>
                <c:pt idx="9">
                  <c:v>24096</c:v>
                </c:pt>
                <c:pt idx="10">
                  <c:v>6116</c:v>
                </c:pt>
                <c:pt idx="11">
                  <c:v>1079752</c:v>
                </c:pt>
                <c:pt idx="12">
                  <c:v>437064</c:v>
                </c:pt>
                <c:pt idx="13">
                  <c:v>6846</c:v>
                </c:pt>
                <c:pt idx="14">
                  <c:v>186</c:v>
                </c:pt>
                <c:pt idx="15">
                  <c:v>3582</c:v>
                </c:pt>
                <c:pt idx="16">
                  <c:v>258478</c:v>
                </c:pt>
                <c:pt idx="17">
                  <c:v>11163</c:v>
                </c:pt>
                <c:pt idx="18">
                  <c:v>154640</c:v>
                </c:pt>
                <c:pt idx="19">
                  <c:v>19568</c:v>
                </c:pt>
                <c:pt idx="20">
                  <c:v>15283</c:v>
                </c:pt>
                <c:pt idx="21">
                  <c:v>57469</c:v>
                </c:pt>
                <c:pt idx="22">
                  <c:v>12245</c:v>
                </c:pt>
                <c:pt idx="23">
                  <c:v>19772</c:v>
                </c:pt>
                <c:pt idx="24">
                  <c:v>6214</c:v>
                </c:pt>
                <c:pt idx="25">
                  <c:v>35889</c:v>
                </c:pt>
                <c:pt idx="26">
                  <c:v>0</c:v>
                </c:pt>
                <c:pt idx="27">
                  <c:v>5386</c:v>
                </c:pt>
                <c:pt idx="28">
                  <c:v>6027</c:v>
                </c:pt>
                <c:pt idx="29">
                  <c:v>841709</c:v>
                </c:pt>
                <c:pt idx="30">
                  <c:v>1075</c:v>
                </c:pt>
                <c:pt idx="31">
                  <c:v>3039</c:v>
                </c:pt>
                <c:pt idx="32">
                  <c:v>653</c:v>
                </c:pt>
                <c:pt idx="33">
                  <c:v>33532</c:v>
                </c:pt>
                <c:pt idx="34">
                  <c:v>450</c:v>
                </c:pt>
                <c:pt idx="35">
                  <c:v>2077</c:v>
                </c:pt>
                <c:pt idx="36">
                  <c:v>2483</c:v>
                </c:pt>
                <c:pt idx="37">
                  <c:v>98</c:v>
                </c:pt>
                <c:pt idx="38">
                  <c:v>3973</c:v>
                </c:pt>
                <c:pt idx="39">
                  <c:v>8</c:v>
                </c:pt>
                <c:pt idx="40">
                  <c:v>637</c:v>
                </c:pt>
                <c:pt idx="41">
                  <c:v>847</c:v>
                </c:pt>
                <c:pt idx="42">
                  <c:v>41091</c:v>
                </c:pt>
                <c:pt idx="43">
                  <c:v>1649</c:v>
                </c:pt>
                <c:pt idx="44">
                  <c:v>7010</c:v>
                </c:pt>
                <c:pt idx="45">
                  <c:v>16915</c:v>
                </c:pt>
                <c:pt idx="46">
                  <c:v>89</c:v>
                </c:pt>
                <c:pt idx="47">
                  <c:v>120178</c:v>
                </c:pt>
                <c:pt idx="48">
                  <c:v>2435599</c:v>
                </c:pt>
                <c:pt idx="49">
                  <c:v>10236</c:v>
                </c:pt>
                <c:pt idx="50">
                  <c:v>605</c:v>
                </c:pt>
                <c:pt idx="52">
                  <c:v>26359</c:v>
                </c:pt>
                <c:pt idx="53">
                  <c:v>233</c:v>
                </c:pt>
                <c:pt idx="54">
                  <c:v>15319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AF-4233-BE7B-D992CC762D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Sheet1!$A$2:$A$56</c:f>
              <c:strCache>
                <c:ptCount val="55"/>
                <c:pt idx="0">
                  <c:v>VIP.de</c:v>
                </c:pt>
                <c:pt idx="1">
                  <c:v>Unter Uns</c:v>
                </c:pt>
                <c:pt idx="2">
                  <c:v>Schwiegertochter gesucht</c:v>
                </c:pt>
                <c:pt idx="3">
                  <c:v>Take Me Out</c:v>
                </c:pt>
                <c:pt idx="4">
                  <c:v>Guten Morgen Deutschland</c:v>
                </c:pt>
                <c:pt idx="5">
                  <c:v>RTL Aktuell</c:v>
                </c:pt>
                <c:pt idx="6">
                  <c:v>RTL Explosiv</c:v>
                </c:pt>
                <c:pt idx="7">
                  <c:v>Alles was zählt</c:v>
                </c:pt>
                <c:pt idx="8">
                  <c:v>EXTRA ­Das RTL-Magazin</c:v>
                </c:pt>
                <c:pt idx="9">
                  <c:v>Zwischen Tüll und Tränen</c:v>
                </c:pt>
                <c:pt idx="10">
                  <c:v>Ab ins Beet</c:v>
                </c:pt>
                <c:pt idx="11">
                  <c:v>Punkt 12</c:v>
                </c:pt>
                <c:pt idx="12">
                  <c:v>RTL Exclusiv</c:v>
                </c:pt>
                <c:pt idx="13">
                  <c:v>wetter.de</c:v>
                </c:pt>
                <c:pt idx="14">
                  <c:v>RTL - Wir helfen Kindern - Spendenmarathon</c:v>
                </c:pt>
                <c:pt idx="15">
                  <c:v>4 Hochzeiten und eine Traumreise</c:v>
                </c:pt>
                <c:pt idx="16">
                  <c:v>Let's Dance</c:v>
                </c:pt>
                <c:pt idx="17">
                  <c:v>RTL+</c:v>
                </c:pt>
                <c:pt idx="18">
                  <c:v>Formel 1 bei RTL</c:v>
                </c:pt>
                <c:pt idx="19">
                  <c:v>Sing meinen Song - Das Tauschkonzert</c:v>
                </c:pt>
                <c:pt idx="20">
                  <c:v>Das Supertalent</c:v>
                </c:pt>
                <c:pt idx="21">
                  <c:v>Der Bachelor</c:v>
                </c:pt>
                <c:pt idx="22">
                  <c:v>Grill den Henssler</c:v>
                </c:pt>
                <c:pt idx="23">
                  <c:v>Bauer sucht Frau</c:v>
                </c:pt>
                <c:pt idx="24">
                  <c:v>RTL Nachtjournal</c:v>
                </c:pt>
                <c:pt idx="25">
                  <c:v>Das perfekte Dinner</c:v>
                </c:pt>
                <c:pt idx="26">
                  <c:v>Doctor's Diary</c:v>
                </c:pt>
                <c:pt idx="27">
                  <c:v>Die Bachelorette</c:v>
                </c:pt>
                <c:pt idx="28">
                  <c:v>Shopping Queen</c:v>
                </c:pt>
                <c:pt idx="29">
                  <c:v>RTL</c:v>
                </c:pt>
                <c:pt idx="30">
                  <c:v>Der Lehrer</c:v>
                </c:pt>
                <c:pt idx="31">
                  <c:v>Fußball bei RTL</c:v>
                </c:pt>
                <c:pt idx="32">
                  <c:v>Boxen bei RTL</c:v>
                </c:pt>
                <c:pt idx="33">
                  <c:v>Goodbye Deutschland! Die Auswanderer</c:v>
                </c:pt>
                <c:pt idx="34">
                  <c:v>Ninja Warrior Germany</c:v>
                </c:pt>
                <c:pt idx="35">
                  <c:v>Der Hundeprofi</c:v>
                </c:pt>
                <c:pt idx="36">
                  <c:v>Alarm für Cobra 11</c:v>
                </c:pt>
                <c:pt idx="37">
                  <c:v>kochbar.de</c:v>
                </c:pt>
                <c:pt idx="38">
                  <c:v>First Dates - Ein Tisch für zwei</c:v>
                </c:pt>
                <c:pt idx="39">
                  <c:v>Sport.de</c:v>
                </c:pt>
                <c:pt idx="40">
                  <c:v>Prominent!</c:v>
                </c:pt>
                <c:pt idx="41">
                  <c:v>Magda macht das schon</c:v>
                </c:pt>
                <c:pt idx="42">
                  <c:v>Wer wird Millionär?</c:v>
                </c:pt>
                <c:pt idx="43">
                  <c:v>Club der roten Bänder</c:v>
                </c:pt>
                <c:pt idx="44">
                  <c:v>RTLSport</c:v>
                </c:pt>
                <c:pt idx="45">
                  <c:v>Kitchen Impossible</c:v>
                </c:pt>
                <c:pt idx="46">
                  <c:v>hundkatzemaus</c:v>
                </c:pt>
                <c:pt idx="47">
                  <c:v>DSDS - Deutschland sucht den Superstar</c:v>
                </c:pt>
                <c:pt idx="48">
                  <c:v>GZSZ Gute Zeiten schlechte Zeiten</c:v>
                </c:pt>
                <c:pt idx="49">
                  <c:v>Das Sommerhaus der Stars</c:v>
                </c:pt>
                <c:pt idx="50">
                  <c:v>Team Wallraff - Reporter undercover</c:v>
                </c:pt>
                <c:pt idx="51">
                  <c:v>Best of</c:v>
                </c:pt>
                <c:pt idx="52">
                  <c:v>Ich bin ein Star - Holt mich hier raus!</c:v>
                </c:pt>
                <c:pt idx="53">
                  <c:v>Die Welpen kommen - mit Martin Rütter</c:v>
                </c:pt>
                <c:pt idx="54">
                  <c:v>Die Höhle der Löwen</c:v>
                </c:pt>
              </c:strCache>
            </c:strRef>
          </c:cat>
          <c:val>
            <c:numRef>
              <c:f>Sheet1!$E$2:$E$56</c:f>
              <c:numCache>
                <c:formatCode>General</c:formatCode>
                <c:ptCount val="55"/>
                <c:pt idx="0">
                  <c:v>0</c:v>
                </c:pt>
                <c:pt idx="1">
                  <c:v>2006</c:v>
                </c:pt>
                <c:pt idx="2">
                  <c:v>337</c:v>
                </c:pt>
                <c:pt idx="3">
                  <c:v>813</c:v>
                </c:pt>
                <c:pt idx="4">
                  <c:v>1256</c:v>
                </c:pt>
                <c:pt idx="5">
                  <c:v>21612</c:v>
                </c:pt>
                <c:pt idx="6">
                  <c:v>1369</c:v>
                </c:pt>
                <c:pt idx="7">
                  <c:v>2087</c:v>
                </c:pt>
                <c:pt idx="8">
                  <c:v>87</c:v>
                </c:pt>
                <c:pt idx="9">
                  <c:v>142</c:v>
                </c:pt>
                <c:pt idx="10">
                  <c:v>1026</c:v>
                </c:pt>
                <c:pt idx="11">
                  <c:v>7384</c:v>
                </c:pt>
                <c:pt idx="12">
                  <c:v>2319</c:v>
                </c:pt>
                <c:pt idx="13">
                  <c:v>246</c:v>
                </c:pt>
                <c:pt idx="14">
                  <c:v>190</c:v>
                </c:pt>
                <c:pt idx="15">
                  <c:v>618</c:v>
                </c:pt>
                <c:pt idx="16">
                  <c:v>71488</c:v>
                </c:pt>
                <c:pt idx="17">
                  <c:v>68616</c:v>
                </c:pt>
                <c:pt idx="18">
                  <c:v>1082</c:v>
                </c:pt>
                <c:pt idx="19">
                  <c:v>6149</c:v>
                </c:pt>
                <c:pt idx="20">
                  <c:v>8881</c:v>
                </c:pt>
                <c:pt idx="21">
                  <c:v>22166</c:v>
                </c:pt>
                <c:pt idx="22">
                  <c:v>1549</c:v>
                </c:pt>
                <c:pt idx="23">
                  <c:v>220</c:v>
                </c:pt>
                <c:pt idx="24">
                  <c:v>168</c:v>
                </c:pt>
                <c:pt idx="25">
                  <c:v>17015</c:v>
                </c:pt>
                <c:pt idx="26">
                  <c:v>0</c:v>
                </c:pt>
                <c:pt idx="27">
                  <c:v>3843</c:v>
                </c:pt>
                <c:pt idx="28">
                  <c:v>338</c:v>
                </c:pt>
                <c:pt idx="29">
                  <c:v>11353</c:v>
                </c:pt>
                <c:pt idx="30">
                  <c:v>701</c:v>
                </c:pt>
                <c:pt idx="31">
                  <c:v>73</c:v>
                </c:pt>
                <c:pt idx="32">
                  <c:v>0</c:v>
                </c:pt>
                <c:pt idx="33">
                  <c:v>11268</c:v>
                </c:pt>
                <c:pt idx="34">
                  <c:v>298</c:v>
                </c:pt>
                <c:pt idx="35">
                  <c:v>838</c:v>
                </c:pt>
                <c:pt idx="36">
                  <c:v>393</c:v>
                </c:pt>
                <c:pt idx="37">
                  <c:v>166</c:v>
                </c:pt>
                <c:pt idx="38">
                  <c:v>4274</c:v>
                </c:pt>
                <c:pt idx="39">
                  <c:v>1</c:v>
                </c:pt>
                <c:pt idx="40">
                  <c:v>0</c:v>
                </c:pt>
                <c:pt idx="41">
                  <c:v>125</c:v>
                </c:pt>
                <c:pt idx="42">
                  <c:v>369</c:v>
                </c:pt>
                <c:pt idx="43">
                  <c:v>905</c:v>
                </c:pt>
                <c:pt idx="44">
                  <c:v>42</c:v>
                </c:pt>
                <c:pt idx="45">
                  <c:v>235</c:v>
                </c:pt>
                <c:pt idx="46">
                  <c:v>1112</c:v>
                </c:pt>
                <c:pt idx="47">
                  <c:v>15693</c:v>
                </c:pt>
                <c:pt idx="48">
                  <c:v>261390</c:v>
                </c:pt>
                <c:pt idx="49">
                  <c:v>1928</c:v>
                </c:pt>
                <c:pt idx="50">
                  <c:v>479</c:v>
                </c:pt>
                <c:pt idx="51">
                  <c:v>70</c:v>
                </c:pt>
                <c:pt idx="52">
                  <c:v>5042</c:v>
                </c:pt>
                <c:pt idx="53">
                  <c:v>154</c:v>
                </c:pt>
                <c:pt idx="54">
                  <c:v>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AF-4233-BE7B-D992CC762D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Sheet1!$A$2:$A$56</c:f>
              <c:strCache>
                <c:ptCount val="55"/>
                <c:pt idx="0">
                  <c:v>VIP.de</c:v>
                </c:pt>
                <c:pt idx="1">
                  <c:v>Unter Uns</c:v>
                </c:pt>
                <c:pt idx="2">
                  <c:v>Schwiegertochter gesucht</c:v>
                </c:pt>
                <c:pt idx="3">
                  <c:v>Take Me Out</c:v>
                </c:pt>
                <c:pt idx="4">
                  <c:v>Guten Morgen Deutschland</c:v>
                </c:pt>
                <c:pt idx="5">
                  <c:v>RTL Aktuell</c:v>
                </c:pt>
                <c:pt idx="6">
                  <c:v>RTL Explosiv</c:v>
                </c:pt>
                <c:pt idx="7">
                  <c:v>Alles was zählt</c:v>
                </c:pt>
                <c:pt idx="8">
                  <c:v>EXTRA ­Das RTL-Magazin</c:v>
                </c:pt>
                <c:pt idx="9">
                  <c:v>Zwischen Tüll und Tränen</c:v>
                </c:pt>
                <c:pt idx="10">
                  <c:v>Ab ins Beet</c:v>
                </c:pt>
                <c:pt idx="11">
                  <c:v>Punkt 12</c:v>
                </c:pt>
                <c:pt idx="12">
                  <c:v>RTL Exclusiv</c:v>
                </c:pt>
                <c:pt idx="13">
                  <c:v>wetter.de</c:v>
                </c:pt>
                <c:pt idx="14">
                  <c:v>RTL - Wir helfen Kindern - Spendenmarathon</c:v>
                </c:pt>
                <c:pt idx="15">
                  <c:v>4 Hochzeiten und eine Traumreise</c:v>
                </c:pt>
                <c:pt idx="16">
                  <c:v>Let's Dance</c:v>
                </c:pt>
                <c:pt idx="17">
                  <c:v>RTL+</c:v>
                </c:pt>
                <c:pt idx="18">
                  <c:v>Formel 1 bei RTL</c:v>
                </c:pt>
                <c:pt idx="19">
                  <c:v>Sing meinen Song - Das Tauschkonzert</c:v>
                </c:pt>
                <c:pt idx="20">
                  <c:v>Das Supertalent</c:v>
                </c:pt>
                <c:pt idx="21">
                  <c:v>Der Bachelor</c:v>
                </c:pt>
                <c:pt idx="22">
                  <c:v>Grill den Henssler</c:v>
                </c:pt>
                <c:pt idx="23">
                  <c:v>Bauer sucht Frau</c:v>
                </c:pt>
                <c:pt idx="24">
                  <c:v>RTL Nachtjournal</c:v>
                </c:pt>
                <c:pt idx="25">
                  <c:v>Das perfekte Dinner</c:v>
                </c:pt>
                <c:pt idx="26">
                  <c:v>Doctor's Diary</c:v>
                </c:pt>
                <c:pt idx="27">
                  <c:v>Die Bachelorette</c:v>
                </c:pt>
                <c:pt idx="28">
                  <c:v>Shopping Queen</c:v>
                </c:pt>
                <c:pt idx="29">
                  <c:v>RTL</c:v>
                </c:pt>
                <c:pt idx="30">
                  <c:v>Der Lehrer</c:v>
                </c:pt>
                <c:pt idx="31">
                  <c:v>Fußball bei RTL</c:v>
                </c:pt>
                <c:pt idx="32">
                  <c:v>Boxen bei RTL</c:v>
                </c:pt>
                <c:pt idx="33">
                  <c:v>Goodbye Deutschland! Die Auswanderer</c:v>
                </c:pt>
                <c:pt idx="34">
                  <c:v>Ninja Warrior Germany</c:v>
                </c:pt>
                <c:pt idx="35">
                  <c:v>Der Hundeprofi</c:v>
                </c:pt>
                <c:pt idx="36">
                  <c:v>Alarm für Cobra 11</c:v>
                </c:pt>
                <c:pt idx="37">
                  <c:v>kochbar.de</c:v>
                </c:pt>
                <c:pt idx="38">
                  <c:v>First Dates - Ein Tisch für zwei</c:v>
                </c:pt>
                <c:pt idx="39">
                  <c:v>Sport.de</c:v>
                </c:pt>
                <c:pt idx="40">
                  <c:v>Prominent!</c:v>
                </c:pt>
                <c:pt idx="41">
                  <c:v>Magda macht das schon</c:v>
                </c:pt>
                <c:pt idx="42">
                  <c:v>Wer wird Millionär?</c:v>
                </c:pt>
                <c:pt idx="43">
                  <c:v>Club der roten Bänder</c:v>
                </c:pt>
                <c:pt idx="44">
                  <c:v>RTLSport</c:v>
                </c:pt>
                <c:pt idx="45">
                  <c:v>Kitchen Impossible</c:v>
                </c:pt>
                <c:pt idx="46">
                  <c:v>hundkatzemaus</c:v>
                </c:pt>
                <c:pt idx="47">
                  <c:v>DSDS - Deutschland sucht den Superstar</c:v>
                </c:pt>
                <c:pt idx="48">
                  <c:v>GZSZ Gute Zeiten schlechte Zeiten</c:v>
                </c:pt>
                <c:pt idx="49">
                  <c:v>Das Sommerhaus der Stars</c:v>
                </c:pt>
                <c:pt idx="50">
                  <c:v>Team Wallraff - Reporter undercover</c:v>
                </c:pt>
                <c:pt idx="51">
                  <c:v>Best of</c:v>
                </c:pt>
                <c:pt idx="52">
                  <c:v>Ich bin ein Star - Holt mich hier raus!</c:v>
                </c:pt>
                <c:pt idx="53">
                  <c:v>Die Welpen kommen - mit Martin Rütter</c:v>
                </c:pt>
                <c:pt idx="54">
                  <c:v>Die Höhle der Löwen</c:v>
                </c:pt>
              </c:strCache>
            </c:strRef>
          </c:cat>
          <c:val>
            <c:numRef>
              <c:f>Sheet1!$F$2:$F$56</c:f>
              <c:numCache>
                <c:formatCode>General</c:formatCode>
                <c:ptCount val="5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2642</c:v>
                </c:pt>
                <c:pt idx="6">
                  <c:v>1</c:v>
                </c:pt>
                <c:pt idx="7">
                  <c:v>922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1602</c:v>
                </c:pt>
                <c:pt idx="12">
                  <c:v>0</c:v>
                </c:pt>
                <c:pt idx="13">
                  <c:v>207</c:v>
                </c:pt>
                <c:pt idx="14">
                  <c:v>0</c:v>
                </c:pt>
                <c:pt idx="15">
                  <c:v>22</c:v>
                </c:pt>
                <c:pt idx="16">
                  <c:v>1474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10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1043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4164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AF-4233-BE7B-D992CC762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983064"/>
        <c:axId val="64987000"/>
      </c:barChart>
      <c:catAx>
        <c:axId val="6498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87000"/>
        <c:crosses val="autoZero"/>
        <c:auto val="1"/>
        <c:lblAlgn val="ctr"/>
        <c:lblOffset val="100"/>
        <c:noMultiLvlLbl val="0"/>
      </c:catAx>
      <c:valAx>
        <c:axId val="6498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98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CE58CD-E56C-4CAE-A32B-50DAA95CA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1F646-D992-4249-8CC4-ACE1546F3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2528680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CAF7E87-4949-49F1-846E-A185834F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Link Clicks by Type Facebook NA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6FF34-B305-49EB-A271-F571EE13F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01.01.2021 - 18.11.2021</a:t>
            </a:r>
          </a:p>
        </p:txBody>
      </p:sp>
    </p:spTree>
    <p:extLst>
      <p:ext uri="{BB962C8B-B14F-4D97-AF65-F5344CB8AC3E}">
        <p14:creationId xmlns:p14="http://schemas.microsoft.com/office/powerpoint/2010/main" val="5851356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20211119_121744</Template>
  <TotalTime>0</TotalTime>
  <Words>19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Facebook Post Link Clicks by Type Facebook NA | 132_OKR_RTL_VIP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Link Clicks by Type Facebook NA | 132_OKR_RTL_VIP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2021-11-19T12:17:45Z</dcterms:created>
  <dcterms:modified xsi:type="dcterms:W3CDTF">2021-11-19T12:17:53Z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