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Link Clicks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Sheet1!$A$2:$A$750</c:f>
              <c:strCache>
                <c:ptCount val="749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  <c:pt idx="30">
                  <c:v>01.12.2019</c:v>
                </c:pt>
                <c:pt idx="31">
                  <c:v>02.12.2019</c:v>
                </c:pt>
                <c:pt idx="32">
                  <c:v>03.12.2019</c:v>
                </c:pt>
                <c:pt idx="33">
                  <c:v>04.12.2019</c:v>
                </c:pt>
                <c:pt idx="34">
                  <c:v>05.12.2019</c:v>
                </c:pt>
                <c:pt idx="35">
                  <c:v>06.12.2019</c:v>
                </c:pt>
                <c:pt idx="36">
                  <c:v>07.12.2019</c:v>
                </c:pt>
                <c:pt idx="37">
                  <c:v>08.12.2019</c:v>
                </c:pt>
                <c:pt idx="38">
                  <c:v>09.12.2019</c:v>
                </c:pt>
                <c:pt idx="39">
                  <c:v>10.12.2019</c:v>
                </c:pt>
                <c:pt idx="40">
                  <c:v>11.12.2019</c:v>
                </c:pt>
                <c:pt idx="41">
                  <c:v>12.12.2019</c:v>
                </c:pt>
                <c:pt idx="42">
                  <c:v>13.12.2019</c:v>
                </c:pt>
                <c:pt idx="43">
                  <c:v>14.12.2019</c:v>
                </c:pt>
                <c:pt idx="44">
                  <c:v>15.12.2019</c:v>
                </c:pt>
                <c:pt idx="45">
                  <c:v>16.12.2019</c:v>
                </c:pt>
                <c:pt idx="46">
                  <c:v>17.12.2019</c:v>
                </c:pt>
                <c:pt idx="47">
                  <c:v>18.12.2019</c:v>
                </c:pt>
                <c:pt idx="48">
                  <c:v>19.12.2019</c:v>
                </c:pt>
                <c:pt idx="49">
                  <c:v>20.12.2019</c:v>
                </c:pt>
                <c:pt idx="50">
                  <c:v>21.12.2019</c:v>
                </c:pt>
                <c:pt idx="51">
                  <c:v>22.12.2019</c:v>
                </c:pt>
                <c:pt idx="52">
                  <c:v>23.12.2019</c:v>
                </c:pt>
                <c:pt idx="53">
                  <c:v>24.12.2019</c:v>
                </c:pt>
                <c:pt idx="54">
                  <c:v>25.12.2019</c:v>
                </c:pt>
                <c:pt idx="55">
                  <c:v>26.12.2019</c:v>
                </c:pt>
                <c:pt idx="56">
                  <c:v>27.12.2019</c:v>
                </c:pt>
                <c:pt idx="57">
                  <c:v>28.12.2019</c:v>
                </c:pt>
                <c:pt idx="58">
                  <c:v>29.12.2019</c:v>
                </c:pt>
                <c:pt idx="59">
                  <c:v>30.12.2019</c:v>
                </c:pt>
                <c:pt idx="60">
                  <c:v>31.12.2019</c:v>
                </c:pt>
                <c:pt idx="61">
                  <c:v>01.01.2020</c:v>
                </c:pt>
                <c:pt idx="62">
                  <c:v>02.01.2020</c:v>
                </c:pt>
                <c:pt idx="63">
                  <c:v>03.01.2020</c:v>
                </c:pt>
                <c:pt idx="64">
                  <c:v>04.01.2020</c:v>
                </c:pt>
                <c:pt idx="65">
                  <c:v>05.01.2020</c:v>
                </c:pt>
                <c:pt idx="66">
                  <c:v>06.01.2020</c:v>
                </c:pt>
                <c:pt idx="67">
                  <c:v>07.01.2020</c:v>
                </c:pt>
                <c:pt idx="68">
                  <c:v>08.01.2020</c:v>
                </c:pt>
                <c:pt idx="69">
                  <c:v>09.01.2020</c:v>
                </c:pt>
                <c:pt idx="70">
                  <c:v>10.01.2020</c:v>
                </c:pt>
                <c:pt idx="71">
                  <c:v>11.01.2020</c:v>
                </c:pt>
                <c:pt idx="72">
                  <c:v>12.01.2020</c:v>
                </c:pt>
                <c:pt idx="73">
                  <c:v>13.01.2020</c:v>
                </c:pt>
                <c:pt idx="74">
                  <c:v>14.01.2020</c:v>
                </c:pt>
                <c:pt idx="75">
                  <c:v>15.01.2020</c:v>
                </c:pt>
                <c:pt idx="76">
                  <c:v>16.01.2020</c:v>
                </c:pt>
                <c:pt idx="77">
                  <c:v>17.01.2020</c:v>
                </c:pt>
                <c:pt idx="78">
                  <c:v>18.01.2020</c:v>
                </c:pt>
                <c:pt idx="79">
                  <c:v>19.01.2020</c:v>
                </c:pt>
                <c:pt idx="80">
                  <c:v>20.01.2020</c:v>
                </c:pt>
                <c:pt idx="81">
                  <c:v>21.01.2020</c:v>
                </c:pt>
                <c:pt idx="82">
                  <c:v>22.01.2020</c:v>
                </c:pt>
                <c:pt idx="83">
                  <c:v>23.01.2020</c:v>
                </c:pt>
                <c:pt idx="84">
                  <c:v>24.01.2020</c:v>
                </c:pt>
                <c:pt idx="85">
                  <c:v>25.01.2020</c:v>
                </c:pt>
                <c:pt idx="86">
                  <c:v>26.01.2020</c:v>
                </c:pt>
                <c:pt idx="87">
                  <c:v>27.01.2020</c:v>
                </c:pt>
                <c:pt idx="88">
                  <c:v>28.01.2020</c:v>
                </c:pt>
                <c:pt idx="89">
                  <c:v>29.01.2020</c:v>
                </c:pt>
                <c:pt idx="90">
                  <c:v>30.01.2020</c:v>
                </c:pt>
                <c:pt idx="91">
                  <c:v>31.01.2020</c:v>
                </c:pt>
                <c:pt idx="92">
                  <c:v>01.02.2020</c:v>
                </c:pt>
                <c:pt idx="93">
                  <c:v>02.02.2020</c:v>
                </c:pt>
                <c:pt idx="94">
                  <c:v>03.02.2020</c:v>
                </c:pt>
                <c:pt idx="95">
                  <c:v>04.02.2020</c:v>
                </c:pt>
                <c:pt idx="96">
                  <c:v>05.02.2020</c:v>
                </c:pt>
                <c:pt idx="97">
                  <c:v>06.02.2020</c:v>
                </c:pt>
                <c:pt idx="98">
                  <c:v>07.02.2020</c:v>
                </c:pt>
                <c:pt idx="99">
                  <c:v>08.02.2020</c:v>
                </c:pt>
                <c:pt idx="100">
                  <c:v>09.02.2020</c:v>
                </c:pt>
                <c:pt idx="101">
                  <c:v>10.02.2020</c:v>
                </c:pt>
                <c:pt idx="102">
                  <c:v>11.02.2020</c:v>
                </c:pt>
                <c:pt idx="103">
                  <c:v>12.02.2020</c:v>
                </c:pt>
                <c:pt idx="104">
                  <c:v>13.02.2020</c:v>
                </c:pt>
                <c:pt idx="105">
                  <c:v>14.02.2020</c:v>
                </c:pt>
                <c:pt idx="106">
                  <c:v>15.02.2020</c:v>
                </c:pt>
                <c:pt idx="107">
                  <c:v>16.02.2020</c:v>
                </c:pt>
                <c:pt idx="108">
                  <c:v>17.02.2020</c:v>
                </c:pt>
                <c:pt idx="109">
                  <c:v>18.02.2020</c:v>
                </c:pt>
                <c:pt idx="110">
                  <c:v>19.02.2020</c:v>
                </c:pt>
                <c:pt idx="111">
                  <c:v>20.02.2020</c:v>
                </c:pt>
                <c:pt idx="112">
                  <c:v>21.02.2020</c:v>
                </c:pt>
                <c:pt idx="113">
                  <c:v>22.02.2020</c:v>
                </c:pt>
                <c:pt idx="114">
                  <c:v>23.02.2020</c:v>
                </c:pt>
                <c:pt idx="115">
                  <c:v>24.02.2020</c:v>
                </c:pt>
                <c:pt idx="116">
                  <c:v>25.02.2020</c:v>
                </c:pt>
                <c:pt idx="117">
                  <c:v>26.02.2020</c:v>
                </c:pt>
                <c:pt idx="118">
                  <c:v>27.02.2020</c:v>
                </c:pt>
                <c:pt idx="119">
                  <c:v>28.02.2020</c:v>
                </c:pt>
                <c:pt idx="120">
                  <c:v>29.02.2020</c:v>
                </c:pt>
                <c:pt idx="121">
                  <c:v>01.03.2020</c:v>
                </c:pt>
                <c:pt idx="122">
                  <c:v>02.03.2020</c:v>
                </c:pt>
                <c:pt idx="123">
                  <c:v>03.03.2020</c:v>
                </c:pt>
                <c:pt idx="124">
                  <c:v>04.03.2020</c:v>
                </c:pt>
                <c:pt idx="125">
                  <c:v>05.03.2020</c:v>
                </c:pt>
                <c:pt idx="126">
                  <c:v>06.03.2020</c:v>
                </c:pt>
                <c:pt idx="127">
                  <c:v>07.03.2020</c:v>
                </c:pt>
                <c:pt idx="128">
                  <c:v>08.03.2020</c:v>
                </c:pt>
                <c:pt idx="129">
                  <c:v>09.03.2020</c:v>
                </c:pt>
                <c:pt idx="130">
                  <c:v>10.03.2020</c:v>
                </c:pt>
                <c:pt idx="131">
                  <c:v>11.03.2020</c:v>
                </c:pt>
                <c:pt idx="132">
                  <c:v>12.03.2020</c:v>
                </c:pt>
                <c:pt idx="133">
                  <c:v>13.03.2020</c:v>
                </c:pt>
                <c:pt idx="134">
                  <c:v>14.03.2020</c:v>
                </c:pt>
                <c:pt idx="135">
                  <c:v>15.03.2020</c:v>
                </c:pt>
                <c:pt idx="136">
                  <c:v>16.03.2020</c:v>
                </c:pt>
                <c:pt idx="137">
                  <c:v>17.03.2020</c:v>
                </c:pt>
                <c:pt idx="138">
                  <c:v>18.03.2020</c:v>
                </c:pt>
                <c:pt idx="139">
                  <c:v>19.03.2020</c:v>
                </c:pt>
                <c:pt idx="140">
                  <c:v>20.03.2020</c:v>
                </c:pt>
                <c:pt idx="141">
                  <c:v>21.03.2020</c:v>
                </c:pt>
                <c:pt idx="142">
                  <c:v>22.03.2020</c:v>
                </c:pt>
                <c:pt idx="143">
                  <c:v>23.03.2020</c:v>
                </c:pt>
                <c:pt idx="144">
                  <c:v>24.03.2020</c:v>
                </c:pt>
                <c:pt idx="145">
                  <c:v>25.03.2020</c:v>
                </c:pt>
                <c:pt idx="146">
                  <c:v>26.03.2020</c:v>
                </c:pt>
                <c:pt idx="147">
                  <c:v>27.03.2020</c:v>
                </c:pt>
                <c:pt idx="148">
                  <c:v>28.03.2020</c:v>
                </c:pt>
                <c:pt idx="149">
                  <c:v>29.03.2020</c:v>
                </c:pt>
                <c:pt idx="150">
                  <c:v>30.03.2020</c:v>
                </c:pt>
                <c:pt idx="151">
                  <c:v>31.03.2020</c:v>
                </c:pt>
                <c:pt idx="152">
                  <c:v>01.04.2020</c:v>
                </c:pt>
                <c:pt idx="153">
                  <c:v>02.04.2020</c:v>
                </c:pt>
                <c:pt idx="154">
                  <c:v>03.04.2020</c:v>
                </c:pt>
                <c:pt idx="155">
                  <c:v>04.04.2020</c:v>
                </c:pt>
                <c:pt idx="156">
                  <c:v>05.04.2020</c:v>
                </c:pt>
                <c:pt idx="157">
                  <c:v>06.04.2020</c:v>
                </c:pt>
                <c:pt idx="158">
                  <c:v>07.04.2020</c:v>
                </c:pt>
                <c:pt idx="159">
                  <c:v>08.04.2020</c:v>
                </c:pt>
                <c:pt idx="160">
                  <c:v>09.04.2020</c:v>
                </c:pt>
                <c:pt idx="161">
                  <c:v>10.04.2020</c:v>
                </c:pt>
                <c:pt idx="162">
                  <c:v>11.04.2020</c:v>
                </c:pt>
                <c:pt idx="163">
                  <c:v>12.04.2020</c:v>
                </c:pt>
                <c:pt idx="164">
                  <c:v>13.04.2020</c:v>
                </c:pt>
                <c:pt idx="165">
                  <c:v>14.04.2020</c:v>
                </c:pt>
                <c:pt idx="166">
                  <c:v>15.04.2020</c:v>
                </c:pt>
                <c:pt idx="167">
                  <c:v>16.04.2020</c:v>
                </c:pt>
                <c:pt idx="168">
                  <c:v>17.04.2020</c:v>
                </c:pt>
                <c:pt idx="169">
                  <c:v>18.04.2020</c:v>
                </c:pt>
                <c:pt idx="170">
                  <c:v>19.04.2020</c:v>
                </c:pt>
                <c:pt idx="171">
                  <c:v>20.04.2020</c:v>
                </c:pt>
                <c:pt idx="172">
                  <c:v>21.04.2020</c:v>
                </c:pt>
                <c:pt idx="173">
                  <c:v>22.04.2020</c:v>
                </c:pt>
                <c:pt idx="174">
                  <c:v>23.04.2020</c:v>
                </c:pt>
                <c:pt idx="175">
                  <c:v>24.04.2020</c:v>
                </c:pt>
                <c:pt idx="176">
                  <c:v>25.04.2020</c:v>
                </c:pt>
                <c:pt idx="177">
                  <c:v>26.04.2020</c:v>
                </c:pt>
                <c:pt idx="178">
                  <c:v>27.04.2020</c:v>
                </c:pt>
                <c:pt idx="179">
                  <c:v>28.04.2020</c:v>
                </c:pt>
                <c:pt idx="180">
                  <c:v>29.04.2020</c:v>
                </c:pt>
                <c:pt idx="181">
                  <c:v>30.04.2020</c:v>
                </c:pt>
                <c:pt idx="182">
                  <c:v>01.05.2020</c:v>
                </c:pt>
                <c:pt idx="183">
                  <c:v>02.05.2020</c:v>
                </c:pt>
                <c:pt idx="184">
                  <c:v>03.05.2020</c:v>
                </c:pt>
                <c:pt idx="185">
                  <c:v>04.05.2020</c:v>
                </c:pt>
                <c:pt idx="186">
                  <c:v>05.05.2020</c:v>
                </c:pt>
                <c:pt idx="187">
                  <c:v>06.05.2020</c:v>
                </c:pt>
                <c:pt idx="188">
                  <c:v>07.05.2020</c:v>
                </c:pt>
                <c:pt idx="189">
                  <c:v>08.05.2020</c:v>
                </c:pt>
                <c:pt idx="190">
                  <c:v>09.05.2020</c:v>
                </c:pt>
                <c:pt idx="191">
                  <c:v>10.05.2020</c:v>
                </c:pt>
                <c:pt idx="192">
                  <c:v>11.05.2020</c:v>
                </c:pt>
                <c:pt idx="193">
                  <c:v>12.05.2020</c:v>
                </c:pt>
                <c:pt idx="194">
                  <c:v>13.05.2020</c:v>
                </c:pt>
                <c:pt idx="195">
                  <c:v>14.05.2020</c:v>
                </c:pt>
                <c:pt idx="196">
                  <c:v>15.05.2020</c:v>
                </c:pt>
                <c:pt idx="197">
                  <c:v>16.05.2020</c:v>
                </c:pt>
                <c:pt idx="198">
                  <c:v>17.05.2020</c:v>
                </c:pt>
                <c:pt idx="199">
                  <c:v>18.05.2020</c:v>
                </c:pt>
                <c:pt idx="200">
                  <c:v>19.05.2020</c:v>
                </c:pt>
                <c:pt idx="201">
                  <c:v>20.05.2020</c:v>
                </c:pt>
                <c:pt idx="202">
                  <c:v>21.05.2020</c:v>
                </c:pt>
                <c:pt idx="203">
                  <c:v>22.05.2020</c:v>
                </c:pt>
                <c:pt idx="204">
                  <c:v>23.05.2020</c:v>
                </c:pt>
                <c:pt idx="205">
                  <c:v>24.05.2020</c:v>
                </c:pt>
                <c:pt idx="206">
                  <c:v>25.05.2020</c:v>
                </c:pt>
                <c:pt idx="207">
                  <c:v>26.05.2020</c:v>
                </c:pt>
                <c:pt idx="208">
                  <c:v>27.05.2020</c:v>
                </c:pt>
                <c:pt idx="209">
                  <c:v>28.05.2020</c:v>
                </c:pt>
                <c:pt idx="210">
                  <c:v>29.05.2020</c:v>
                </c:pt>
                <c:pt idx="211">
                  <c:v>30.05.2020</c:v>
                </c:pt>
                <c:pt idx="212">
                  <c:v>31.05.2020</c:v>
                </c:pt>
                <c:pt idx="213">
                  <c:v>01.06.2020</c:v>
                </c:pt>
                <c:pt idx="214">
                  <c:v>02.06.2020</c:v>
                </c:pt>
                <c:pt idx="215">
                  <c:v>03.06.2020</c:v>
                </c:pt>
                <c:pt idx="216">
                  <c:v>04.06.2020</c:v>
                </c:pt>
                <c:pt idx="217">
                  <c:v>05.06.2020</c:v>
                </c:pt>
                <c:pt idx="218">
                  <c:v>06.06.2020</c:v>
                </c:pt>
                <c:pt idx="219">
                  <c:v>07.06.2020</c:v>
                </c:pt>
                <c:pt idx="220">
                  <c:v>08.06.2020</c:v>
                </c:pt>
                <c:pt idx="221">
                  <c:v>09.06.2020</c:v>
                </c:pt>
                <c:pt idx="222">
                  <c:v>10.06.2020</c:v>
                </c:pt>
                <c:pt idx="223">
                  <c:v>11.06.2020</c:v>
                </c:pt>
                <c:pt idx="224">
                  <c:v>12.06.2020</c:v>
                </c:pt>
                <c:pt idx="225">
                  <c:v>13.06.2020</c:v>
                </c:pt>
                <c:pt idx="226">
                  <c:v>14.06.2020</c:v>
                </c:pt>
                <c:pt idx="227">
                  <c:v>15.06.2020</c:v>
                </c:pt>
                <c:pt idx="228">
                  <c:v>16.06.2020</c:v>
                </c:pt>
                <c:pt idx="229">
                  <c:v>17.06.2020</c:v>
                </c:pt>
                <c:pt idx="230">
                  <c:v>18.06.2020</c:v>
                </c:pt>
                <c:pt idx="231">
                  <c:v>19.06.2020</c:v>
                </c:pt>
                <c:pt idx="232">
                  <c:v>20.06.2020</c:v>
                </c:pt>
                <c:pt idx="233">
                  <c:v>21.06.2020</c:v>
                </c:pt>
                <c:pt idx="234">
                  <c:v>22.06.2020</c:v>
                </c:pt>
                <c:pt idx="235">
                  <c:v>23.06.2020</c:v>
                </c:pt>
                <c:pt idx="236">
                  <c:v>24.06.2020</c:v>
                </c:pt>
                <c:pt idx="237">
                  <c:v>25.06.2020</c:v>
                </c:pt>
                <c:pt idx="238">
                  <c:v>26.06.2020</c:v>
                </c:pt>
                <c:pt idx="239">
                  <c:v>27.06.2020</c:v>
                </c:pt>
                <c:pt idx="240">
                  <c:v>28.06.2020</c:v>
                </c:pt>
                <c:pt idx="241">
                  <c:v>29.06.2020</c:v>
                </c:pt>
                <c:pt idx="242">
                  <c:v>30.06.2020</c:v>
                </c:pt>
                <c:pt idx="243">
                  <c:v>01.07.2020</c:v>
                </c:pt>
                <c:pt idx="244">
                  <c:v>02.07.2020</c:v>
                </c:pt>
                <c:pt idx="245">
                  <c:v>03.07.2020</c:v>
                </c:pt>
                <c:pt idx="246">
                  <c:v>04.07.2020</c:v>
                </c:pt>
                <c:pt idx="247">
                  <c:v>05.07.2020</c:v>
                </c:pt>
                <c:pt idx="248">
                  <c:v>06.07.2020</c:v>
                </c:pt>
                <c:pt idx="249">
                  <c:v>07.07.2020</c:v>
                </c:pt>
                <c:pt idx="250">
                  <c:v>08.07.2020</c:v>
                </c:pt>
                <c:pt idx="251">
                  <c:v>09.07.2020</c:v>
                </c:pt>
                <c:pt idx="252">
                  <c:v>10.07.2020</c:v>
                </c:pt>
                <c:pt idx="253">
                  <c:v>11.07.2020</c:v>
                </c:pt>
                <c:pt idx="254">
                  <c:v>12.07.2020</c:v>
                </c:pt>
                <c:pt idx="255">
                  <c:v>13.07.2020</c:v>
                </c:pt>
                <c:pt idx="256">
                  <c:v>14.07.2020</c:v>
                </c:pt>
                <c:pt idx="257">
                  <c:v>15.07.2020</c:v>
                </c:pt>
                <c:pt idx="258">
                  <c:v>16.07.2020</c:v>
                </c:pt>
                <c:pt idx="259">
                  <c:v>17.07.2020</c:v>
                </c:pt>
                <c:pt idx="260">
                  <c:v>18.07.2020</c:v>
                </c:pt>
                <c:pt idx="261">
                  <c:v>19.07.2020</c:v>
                </c:pt>
                <c:pt idx="262">
                  <c:v>20.07.2020</c:v>
                </c:pt>
                <c:pt idx="263">
                  <c:v>21.07.2020</c:v>
                </c:pt>
                <c:pt idx="264">
                  <c:v>22.07.2020</c:v>
                </c:pt>
                <c:pt idx="265">
                  <c:v>23.07.2020</c:v>
                </c:pt>
                <c:pt idx="266">
                  <c:v>24.07.2020</c:v>
                </c:pt>
                <c:pt idx="267">
                  <c:v>25.07.2020</c:v>
                </c:pt>
                <c:pt idx="268">
                  <c:v>26.07.2020</c:v>
                </c:pt>
                <c:pt idx="269">
                  <c:v>27.07.2020</c:v>
                </c:pt>
                <c:pt idx="270">
                  <c:v>28.07.2020</c:v>
                </c:pt>
                <c:pt idx="271">
                  <c:v>29.07.2020</c:v>
                </c:pt>
                <c:pt idx="272">
                  <c:v>30.07.2020</c:v>
                </c:pt>
                <c:pt idx="273">
                  <c:v>31.07.2020</c:v>
                </c:pt>
                <c:pt idx="274">
                  <c:v>01.08.2020</c:v>
                </c:pt>
                <c:pt idx="275">
                  <c:v>02.08.2020</c:v>
                </c:pt>
                <c:pt idx="276">
                  <c:v>03.08.2020</c:v>
                </c:pt>
                <c:pt idx="277">
                  <c:v>04.08.2020</c:v>
                </c:pt>
                <c:pt idx="278">
                  <c:v>05.08.2020</c:v>
                </c:pt>
                <c:pt idx="279">
                  <c:v>06.08.2020</c:v>
                </c:pt>
                <c:pt idx="280">
                  <c:v>07.08.2020</c:v>
                </c:pt>
                <c:pt idx="281">
                  <c:v>08.08.2020</c:v>
                </c:pt>
                <c:pt idx="282">
                  <c:v>09.08.2020</c:v>
                </c:pt>
                <c:pt idx="283">
                  <c:v>10.08.2020</c:v>
                </c:pt>
                <c:pt idx="284">
                  <c:v>11.08.2020</c:v>
                </c:pt>
                <c:pt idx="285">
                  <c:v>12.08.2020</c:v>
                </c:pt>
                <c:pt idx="286">
                  <c:v>13.08.2020</c:v>
                </c:pt>
                <c:pt idx="287">
                  <c:v>14.08.2020</c:v>
                </c:pt>
                <c:pt idx="288">
                  <c:v>15.08.2020</c:v>
                </c:pt>
                <c:pt idx="289">
                  <c:v>16.08.2020</c:v>
                </c:pt>
                <c:pt idx="290">
                  <c:v>17.08.2020</c:v>
                </c:pt>
                <c:pt idx="291">
                  <c:v>18.08.2020</c:v>
                </c:pt>
                <c:pt idx="292">
                  <c:v>19.08.2020</c:v>
                </c:pt>
                <c:pt idx="293">
                  <c:v>20.08.2020</c:v>
                </c:pt>
                <c:pt idx="294">
                  <c:v>21.08.2020</c:v>
                </c:pt>
                <c:pt idx="295">
                  <c:v>22.08.2020</c:v>
                </c:pt>
                <c:pt idx="296">
                  <c:v>23.08.2020</c:v>
                </c:pt>
                <c:pt idx="297">
                  <c:v>24.08.2020</c:v>
                </c:pt>
                <c:pt idx="298">
                  <c:v>25.08.2020</c:v>
                </c:pt>
                <c:pt idx="299">
                  <c:v>26.08.2020</c:v>
                </c:pt>
                <c:pt idx="300">
                  <c:v>27.08.2020</c:v>
                </c:pt>
                <c:pt idx="301">
                  <c:v>28.08.2020</c:v>
                </c:pt>
                <c:pt idx="302">
                  <c:v>29.08.2020</c:v>
                </c:pt>
                <c:pt idx="303">
                  <c:v>30.08.2020</c:v>
                </c:pt>
                <c:pt idx="304">
                  <c:v>31.08.2020</c:v>
                </c:pt>
                <c:pt idx="305">
                  <c:v>01.09.2020</c:v>
                </c:pt>
                <c:pt idx="306">
                  <c:v>02.09.2020</c:v>
                </c:pt>
                <c:pt idx="307">
                  <c:v>03.09.2020</c:v>
                </c:pt>
                <c:pt idx="308">
                  <c:v>04.09.2020</c:v>
                </c:pt>
                <c:pt idx="309">
                  <c:v>05.09.2020</c:v>
                </c:pt>
                <c:pt idx="310">
                  <c:v>06.09.2020</c:v>
                </c:pt>
                <c:pt idx="311">
                  <c:v>07.09.2020</c:v>
                </c:pt>
                <c:pt idx="312">
                  <c:v>08.09.2020</c:v>
                </c:pt>
                <c:pt idx="313">
                  <c:v>09.09.2020</c:v>
                </c:pt>
                <c:pt idx="314">
                  <c:v>10.09.2020</c:v>
                </c:pt>
                <c:pt idx="315">
                  <c:v>11.09.2020</c:v>
                </c:pt>
                <c:pt idx="316">
                  <c:v>12.09.2020</c:v>
                </c:pt>
                <c:pt idx="317">
                  <c:v>13.09.2020</c:v>
                </c:pt>
                <c:pt idx="318">
                  <c:v>14.09.2020</c:v>
                </c:pt>
                <c:pt idx="319">
                  <c:v>15.09.2020</c:v>
                </c:pt>
                <c:pt idx="320">
                  <c:v>16.09.2020</c:v>
                </c:pt>
                <c:pt idx="321">
                  <c:v>17.09.2020</c:v>
                </c:pt>
                <c:pt idx="322">
                  <c:v>18.09.2020</c:v>
                </c:pt>
                <c:pt idx="323">
                  <c:v>19.09.2020</c:v>
                </c:pt>
                <c:pt idx="324">
                  <c:v>20.09.2020</c:v>
                </c:pt>
                <c:pt idx="325">
                  <c:v>21.09.2020</c:v>
                </c:pt>
                <c:pt idx="326">
                  <c:v>22.09.2020</c:v>
                </c:pt>
                <c:pt idx="327">
                  <c:v>23.09.2020</c:v>
                </c:pt>
                <c:pt idx="328">
                  <c:v>24.09.2020</c:v>
                </c:pt>
                <c:pt idx="329">
                  <c:v>25.09.2020</c:v>
                </c:pt>
                <c:pt idx="330">
                  <c:v>26.09.2020</c:v>
                </c:pt>
                <c:pt idx="331">
                  <c:v>27.09.2020</c:v>
                </c:pt>
                <c:pt idx="332">
                  <c:v>28.09.2020</c:v>
                </c:pt>
                <c:pt idx="333">
                  <c:v>29.09.2020</c:v>
                </c:pt>
                <c:pt idx="334">
                  <c:v>30.09.2020</c:v>
                </c:pt>
                <c:pt idx="335">
                  <c:v>01.10.2020</c:v>
                </c:pt>
                <c:pt idx="336">
                  <c:v>02.10.2020</c:v>
                </c:pt>
                <c:pt idx="337">
                  <c:v>03.10.2020</c:v>
                </c:pt>
                <c:pt idx="338">
                  <c:v>04.10.2020</c:v>
                </c:pt>
                <c:pt idx="339">
                  <c:v>05.10.2020</c:v>
                </c:pt>
                <c:pt idx="340">
                  <c:v>06.10.2020</c:v>
                </c:pt>
                <c:pt idx="341">
                  <c:v>07.10.2020</c:v>
                </c:pt>
                <c:pt idx="342">
                  <c:v>08.10.2020</c:v>
                </c:pt>
                <c:pt idx="343">
                  <c:v>09.10.2020</c:v>
                </c:pt>
                <c:pt idx="344">
                  <c:v>10.10.2020</c:v>
                </c:pt>
                <c:pt idx="345">
                  <c:v>11.10.2020</c:v>
                </c:pt>
                <c:pt idx="346">
                  <c:v>12.10.2020</c:v>
                </c:pt>
                <c:pt idx="347">
                  <c:v>13.10.2020</c:v>
                </c:pt>
                <c:pt idx="348">
                  <c:v>14.10.2020</c:v>
                </c:pt>
                <c:pt idx="349">
                  <c:v>15.10.2020</c:v>
                </c:pt>
                <c:pt idx="350">
                  <c:v>16.10.2020</c:v>
                </c:pt>
                <c:pt idx="351">
                  <c:v>17.10.2020</c:v>
                </c:pt>
                <c:pt idx="352">
                  <c:v>18.10.2020</c:v>
                </c:pt>
                <c:pt idx="353">
                  <c:v>19.10.2020</c:v>
                </c:pt>
                <c:pt idx="354">
                  <c:v>20.10.2020</c:v>
                </c:pt>
                <c:pt idx="355">
                  <c:v>21.10.2020</c:v>
                </c:pt>
                <c:pt idx="356">
                  <c:v>22.10.2020</c:v>
                </c:pt>
                <c:pt idx="357">
                  <c:v>23.10.2020</c:v>
                </c:pt>
                <c:pt idx="358">
                  <c:v>24.10.2020</c:v>
                </c:pt>
                <c:pt idx="359">
                  <c:v>25.10.2020</c:v>
                </c:pt>
                <c:pt idx="360">
                  <c:v>26.10.2020</c:v>
                </c:pt>
                <c:pt idx="361">
                  <c:v>27.10.2020</c:v>
                </c:pt>
                <c:pt idx="362">
                  <c:v>28.10.2020</c:v>
                </c:pt>
                <c:pt idx="363">
                  <c:v>29.10.2020</c:v>
                </c:pt>
                <c:pt idx="364">
                  <c:v>30.10.2020</c:v>
                </c:pt>
                <c:pt idx="365">
                  <c:v>31.10.2020</c:v>
                </c:pt>
                <c:pt idx="366">
                  <c:v>01.11.2020</c:v>
                </c:pt>
                <c:pt idx="367">
                  <c:v>02.11.2020</c:v>
                </c:pt>
                <c:pt idx="368">
                  <c:v>03.11.2020</c:v>
                </c:pt>
                <c:pt idx="369">
                  <c:v>04.11.2020</c:v>
                </c:pt>
                <c:pt idx="370">
                  <c:v>05.11.2020</c:v>
                </c:pt>
                <c:pt idx="371">
                  <c:v>06.11.2020</c:v>
                </c:pt>
                <c:pt idx="372">
                  <c:v>07.11.2020</c:v>
                </c:pt>
                <c:pt idx="373">
                  <c:v>08.11.2020</c:v>
                </c:pt>
                <c:pt idx="374">
                  <c:v>09.11.2020</c:v>
                </c:pt>
                <c:pt idx="375">
                  <c:v>10.11.2020</c:v>
                </c:pt>
                <c:pt idx="376">
                  <c:v>11.11.2020</c:v>
                </c:pt>
                <c:pt idx="377">
                  <c:v>12.11.2020</c:v>
                </c:pt>
                <c:pt idx="378">
                  <c:v>13.11.2020</c:v>
                </c:pt>
                <c:pt idx="379">
                  <c:v>14.11.2020</c:v>
                </c:pt>
                <c:pt idx="380">
                  <c:v>15.11.2020</c:v>
                </c:pt>
                <c:pt idx="381">
                  <c:v>16.11.2020</c:v>
                </c:pt>
                <c:pt idx="382">
                  <c:v>17.11.2020</c:v>
                </c:pt>
                <c:pt idx="383">
                  <c:v>18.11.2020</c:v>
                </c:pt>
                <c:pt idx="384">
                  <c:v>19.11.2020</c:v>
                </c:pt>
                <c:pt idx="385">
                  <c:v>20.11.2020</c:v>
                </c:pt>
                <c:pt idx="386">
                  <c:v>21.11.2020</c:v>
                </c:pt>
                <c:pt idx="387">
                  <c:v>22.11.2020</c:v>
                </c:pt>
                <c:pt idx="388">
                  <c:v>23.11.2020</c:v>
                </c:pt>
                <c:pt idx="389">
                  <c:v>24.11.2020</c:v>
                </c:pt>
                <c:pt idx="390">
                  <c:v>25.11.2020</c:v>
                </c:pt>
                <c:pt idx="391">
                  <c:v>26.11.2020</c:v>
                </c:pt>
                <c:pt idx="392">
                  <c:v>27.11.2020</c:v>
                </c:pt>
                <c:pt idx="393">
                  <c:v>28.11.2020</c:v>
                </c:pt>
                <c:pt idx="394">
                  <c:v>29.11.2020</c:v>
                </c:pt>
                <c:pt idx="395">
                  <c:v>30.11.2020</c:v>
                </c:pt>
                <c:pt idx="396">
                  <c:v>01.12.2020</c:v>
                </c:pt>
                <c:pt idx="397">
                  <c:v>02.12.2020</c:v>
                </c:pt>
                <c:pt idx="398">
                  <c:v>03.12.2020</c:v>
                </c:pt>
                <c:pt idx="399">
                  <c:v>04.12.2020</c:v>
                </c:pt>
                <c:pt idx="400">
                  <c:v>05.12.2020</c:v>
                </c:pt>
                <c:pt idx="401">
                  <c:v>06.12.2020</c:v>
                </c:pt>
                <c:pt idx="402">
                  <c:v>07.12.2020</c:v>
                </c:pt>
                <c:pt idx="403">
                  <c:v>08.12.2020</c:v>
                </c:pt>
                <c:pt idx="404">
                  <c:v>09.12.2020</c:v>
                </c:pt>
                <c:pt idx="405">
                  <c:v>10.12.2020</c:v>
                </c:pt>
                <c:pt idx="406">
                  <c:v>11.12.2020</c:v>
                </c:pt>
                <c:pt idx="407">
                  <c:v>12.12.2020</c:v>
                </c:pt>
                <c:pt idx="408">
                  <c:v>13.12.2020</c:v>
                </c:pt>
                <c:pt idx="409">
                  <c:v>14.12.2020</c:v>
                </c:pt>
                <c:pt idx="410">
                  <c:v>15.12.2020</c:v>
                </c:pt>
                <c:pt idx="411">
                  <c:v>16.12.2020</c:v>
                </c:pt>
                <c:pt idx="412">
                  <c:v>17.12.2020</c:v>
                </c:pt>
                <c:pt idx="413">
                  <c:v>18.12.2020</c:v>
                </c:pt>
                <c:pt idx="414">
                  <c:v>19.12.2020</c:v>
                </c:pt>
                <c:pt idx="415">
                  <c:v>20.12.2020</c:v>
                </c:pt>
                <c:pt idx="416">
                  <c:v>21.12.2020</c:v>
                </c:pt>
                <c:pt idx="417">
                  <c:v>22.12.2020</c:v>
                </c:pt>
                <c:pt idx="418">
                  <c:v>23.12.2020</c:v>
                </c:pt>
                <c:pt idx="419">
                  <c:v>24.12.2020</c:v>
                </c:pt>
                <c:pt idx="420">
                  <c:v>25.12.2020</c:v>
                </c:pt>
                <c:pt idx="421">
                  <c:v>26.12.2020</c:v>
                </c:pt>
                <c:pt idx="422">
                  <c:v>27.12.2020</c:v>
                </c:pt>
                <c:pt idx="423">
                  <c:v>28.12.2020</c:v>
                </c:pt>
                <c:pt idx="424">
                  <c:v>29.12.2020</c:v>
                </c:pt>
                <c:pt idx="425">
                  <c:v>30.12.2020</c:v>
                </c:pt>
                <c:pt idx="426">
                  <c:v>31.12.2020</c:v>
                </c:pt>
                <c:pt idx="427">
                  <c:v>01.01.2021</c:v>
                </c:pt>
                <c:pt idx="428">
                  <c:v>02.01.2021</c:v>
                </c:pt>
                <c:pt idx="429">
                  <c:v>03.01.2021</c:v>
                </c:pt>
                <c:pt idx="430">
                  <c:v>04.01.2021</c:v>
                </c:pt>
                <c:pt idx="431">
                  <c:v>05.01.2021</c:v>
                </c:pt>
                <c:pt idx="432">
                  <c:v>06.01.2021</c:v>
                </c:pt>
                <c:pt idx="433">
                  <c:v>07.01.2021</c:v>
                </c:pt>
                <c:pt idx="434">
                  <c:v>08.01.2021</c:v>
                </c:pt>
                <c:pt idx="435">
                  <c:v>09.01.2021</c:v>
                </c:pt>
                <c:pt idx="436">
                  <c:v>10.01.2021</c:v>
                </c:pt>
                <c:pt idx="437">
                  <c:v>11.01.2021</c:v>
                </c:pt>
                <c:pt idx="438">
                  <c:v>12.01.2021</c:v>
                </c:pt>
                <c:pt idx="439">
                  <c:v>13.01.2021</c:v>
                </c:pt>
                <c:pt idx="440">
                  <c:v>14.01.2021</c:v>
                </c:pt>
                <c:pt idx="441">
                  <c:v>15.01.2021</c:v>
                </c:pt>
                <c:pt idx="442">
                  <c:v>16.01.2021</c:v>
                </c:pt>
                <c:pt idx="443">
                  <c:v>17.01.2021</c:v>
                </c:pt>
                <c:pt idx="444">
                  <c:v>18.01.2021</c:v>
                </c:pt>
                <c:pt idx="445">
                  <c:v>19.01.2021</c:v>
                </c:pt>
                <c:pt idx="446">
                  <c:v>20.01.2021</c:v>
                </c:pt>
                <c:pt idx="447">
                  <c:v>21.01.2021</c:v>
                </c:pt>
                <c:pt idx="448">
                  <c:v>22.01.2021</c:v>
                </c:pt>
                <c:pt idx="449">
                  <c:v>23.01.2021</c:v>
                </c:pt>
                <c:pt idx="450">
                  <c:v>24.01.2021</c:v>
                </c:pt>
                <c:pt idx="451">
                  <c:v>25.01.2021</c:v>
                </c:pt>
                <c:pt idx="452">
                  <c:v>26.01.2021</c:v>
                </c:pt>
                <c:pt idx="453">
                  <c:v>27.01.2021</c:v>
                </c:pt>
                <c:pt idx="454">
                  <c:v>28.01.2021</c:v>
                </c:pt>
                <c:pt idx="455">
                  <c:v>29.01.2021</c:v>
                </c:pt>
                <c:pt idx="456">
                  <c:v>30.01.2021</c:v>
                </c:pt>
                <c:pt idx="457">
                  <c:v>31.01.2021</c:v>
                </c:pt>
                <c:pt idx="458">
                  <c:v>01.02.2021</c:v>
                </c:pt>
                <c:pt idx="459">
                  <c:v>02.02.2021</c:v>
                </c:pt>
                <c:pt idx="460">
                  <c:v>03.02.2021</c:v>
                </c:pt>
                <c:pt idx="461">
                  <c:v>04.02.2021</c:v>
                </c:pt>
                <c:pt idx="462">
                  <c:v>05.02.2021</c:v>
                </c:pt>
                <c:pt idx="463">
                  <c:v>06.02.2021</c:v>
                </c:pt>
                <c:pt idx="464">
                  <c:v>07.02.2021</c:v>
                </c:pt>
                <c:pt idx="465">
                  <c:v>08.02.2021</c:v>
                </c:pt>
                <c:pt idx="466">
                  <c:v>09.02.2021</c:v>
                </c:pt>
                <c:pt idx="467">
                  <c:v>10.02.2021</c:v>
                </c:pt>
                <c:pt idx="468">
                  <c:v>11.02.2021</c:v>
                </c:pt>
                <c:pt idx="469">
                  <c:v>12.02.2021</c:v>
                </c:pt>
                <c:pt idx="470">
                  <c:v>13.02.2021</c:v>
                </c:pt>
                <c:pt idx="471">
                  <c:v>14.02.2021</c:v>
                </c:pt>
                <c:pt idx="472">
                  <c:v>15.02.2021</c:v>
                </c:pt>
                <c:pt idx="473">
                  <c:v>16.02.2021</c:v>
                </c:pt>
                <c:pt idx="474">
                  <c:v>17.02.2021</c:v>
                </c:pt>
                <c:pt idx="475">
                  <c:v>18.02.2021</c:v>
                </c:pt>
                <c:pt idx="476">
                  <c:v>19.02.2021</c:v>
                </c:pt>
                <c:pt idx="477">
                  <c:v>20.02.2021</c:v>
                </c:pt>
                <c:pt idx="478">
                  <c:v>21.02.2021</c:v>
                </c:pt>
                <c:pt idx="479">
                  <c:v>22.02.2021</c:v>
                </c:pt>
                <c:pt idx="480">
                  <c:v>23.02.2021</c:v>
                </c:pt>
                <c:pt idx="481">
                  <c:v>24.02.2021</c:v>
                </c:pt>
                <c:pt idx="482">
                  <c:v>25.02.2021</c:v>
                </c:pt>
                <c:pt idx="483">
                  <c:v>26.02.2021</c:v>
                </c:pt>
                <c:pt idx="484">
                  <c:v>27.02.2021</c:v>
                </c:pt>
                <c:pt idx="485">
                  <c:v>28.02.2021</c:v>
                </c:pt>
                <c:pt idx="486">
                  <c:v>01.03.2021</c:v>
                </c:pt>
                <c:pt idx="487">
                  <c:v>02.03.2021</c:v>
                </c:pt>
                <c:pt idx="488">
                  <c:v>03.03.2021</c:v>
                </c:pt>
                <c:pt idx="489">
                  <c:v>04.03.2021</c:v>
                </c:pt>
                <c:pt idx="490">
                  <c:v>05.03.2021</c:v>
                </c:pt>
                <c:pt idx="491">
                  <c:v>06.03.2021</c:v>
                </c:pt>
                <c:pt idx="492">
                  <c:v>07.03.2021</c:v>
                </c:pt>
                <c:pt idx="493">
                  <c:v>08.03.2021</c:v>
                </c:pt>
                <c:pt idx="494">
                  <c:v>09.03.2021</c:v>
                </c:pt>
                <c:pt idx="495">
                  <c:v>10.03.2021</c:v>
                </c:pt>
                <c:pt idx="496">
                  <c:v>11.03.2021</c:v>
                </c:pt>
                <c:pt idx="497">
                  <c:v>12.03.2021</c:v>
                </c:pt>
                <c:pt idx="498">
                  <c:v>13.03.2021</c:v>
                </c:pt>
                <c:pt idx="499">
                  <c:v>14.03.2021</c:v>
                </c:pt>
                <c:pt idx="500">
                  <c:v>15.03.2021</c:v>
                </c:pt>
                <c:pt idx="501">
                  <c:v>16.03.2021</c:v>
                </c:pt>
                <c:pt idx="502">
                  <c:v>17.03.2021</c:v>
                </c:pt>
                <c:pt idx="503">
                  <c:v>18.03.2021</c:v>
                </c:pt>
                <c:pt idx="504">
                  <c:v>19.03.2021</c:v>
                </c:pt>
                <c:pt idx="505">
                  <c:v>20.03.2021</c:v>
                </c:pt>
                <c:pt idx="506">
                  <c:v>21.03.2021</c:v>
                </c:pt>
                <c:pt idx="507">
                  <c:v>22.03.2021</c:v>
                </c:pt>
                <c:pt idx="508">
                  <c:v>23.03.2021</c:v>
                </c:pt>
                <c:pt idx="509">
                  <c:v>24.03.2021</c:v>
                </c:pt>
                <c:pt idx="510">
                  <c:v>25.03.2021</c:v>
                </c:pt>
                <c:pt idx="511">
                  <c:v>26.03.2021</c:v>
                </c:pt>
                <c:pt idx="512">
                  <c:v>27.03.2021</c:v>
                </c:pt>
                <c:pt idx="513">
                  <c:v>28.03.2021</c:v>
                </c:pt>
                <c:pt idx="514">
                  <c:v>29.03.2021</c:v>
                </c:pt>
                <c:pt idx="515">
                  <c:v>30.03.2021</c:v>
                </c:pt>
                <c:pt idx="516">
                  <c:v>31.03.2021</c:v>
                </c:pt>
                <c:pt idx="517">
                  <c:v>01.04.2021</c:v>
                </c:pt>
                <c:pt idx="518">
                  <c:v>02.04.2021</c:v>
                </c:pt>
                <c:pt idx="519">
                  <c:v>03.04.2021</c:v>
                </c:pt>
                <c:pt idx="520">
                  <c:v>04.04.2021</c:v>
                </c:pt>
                <c:pt idx="521">
                  <c:v>05.04.2021</c:v>
                </c:pt>
                <c:pt idx="522">
                  <c:v>06.04.2021</c:v>
                </c:pt>
                <c:pt idx="523">
                  <c:v>07.04.2021</c:v>
                </c:pt>
                <c:pt idx="524">
                  <c:v>08.04.2021</c:v>
                </c:pt>
                <c:pt idx="525">
                  <c:v>09.04.2021</c:v>
                </c:pt>
                <c:pt idx="526">
                  <c:v>10.04.2021</c:v>
                </c:pt>
                <c:pt idx="527">
                  <c:v>11.04.2021</c:v>
                </c:pt>
                <c:pt idx="528">
                  <c:v>12.04.2021</c:v>
                </c:pt>
                <c:pt idx="529">
                  <c:v>13.04.2021</c:v>
                </c:pt>
                <c:pt idx="530">
                  <c:v>14.04.2021</c:v>
                </c:pt>
                <c:pt idx="531">
                  <c:v>15.04.2021</c:v>
                </c:pt>
                <c:pt idx="532">
                  <c:v>16.04.2021</c:v>
                </c:pt>
                <c:pt idx="533">
                  <c:v>17.04.2021</c:v>
                </c:pt>
                <c:pt idx="534">
                  <c:v>18.04.2021</c:v>
                </c:pt>
                <c:pt idx="535">
                  <c:v>19.04.2021</c:v>
                </c:pt>
                <c:pt idx="536">
                  <c:v>20.04.2021</c:v>
                </c:pt>
                <c:pt idx="537">
                  <c:v>21.04.2021</c:v>
                </c:pt>
                <c:pt idx="538">
                  <c:v>22.04.2021</c:v>
                </c:pt>
                <c:pt idx="539">
                  <c:v>23.04.2021</c:v>
                </c:pt>
                <c:pt idx="540">
                  <c:v>24.04.2021</c:v>
                </c:pt>
                <c:pt idx="541">
                  <c:v>25.04.2021</c:v>
                </c:pt>
                <c:pt idx="542">
                  <c:v>26.04.2021</c:v>
                </c:pt>
                <c:pt idx="543">
                  <c:v>27.04.2021</c:v>
                </c:pt>
                <c:pt idx="544">
                  <c:v>28.04.2021</c:v>
                </c:pt>
                <c:pt idx="545">
                  <c:v>29.04.2021</c:v>
                </c:pt>
                <c:pt idx="546">
                  <c:v>30.04.2021</c:v>
                </c:pt>
                <c:pt idx="547">
                  <c:v>01.05.2021</c:v>
                </c:pt>
                <c:pt idx="548">
                  <c:v>02.05.2021</c:v>
                </c:pt>
                <c:pt idx="549">
                  <c:v>03.05.2021</c:v>
                </c:pt>
                <c:pt idx="550">
                  <c:v>04.05.2021</c:v>
                </c:pt>
                <c:pt idx="551">
                  <c:v>05.05.2021</c:v>
                </c:pt>
                <c:pt idx="552">
                  <c:v>06.05.2021</c:v>
                </c:pt>
                <c:pt idx="553">
                  <c:v>07.05.2021</c:v>
                </c:pt>
                <c:pt idx="554">
                  <c:v>08.05.2021</c:v>
                </c:pt>
                <c:pt idx="555">
                  <c:v>09.05.2021</c:v>
                </c:pt>
                <c:pt idx="556">
                  <c:v>10.05.2021</c:v>
                </c:pt>
                <c:pt idx="557">
                  <c:v>11.05.2021</c:v>
                </c:pt>
                <c:pt idx="558">
                  <c:v>12.05.2021</c:v>
                </c:pt>
                <c:pt idx="559">
                  <c:v>13.05.2021</c:v>
                </c:pt>
                <c:pt idx="560">
                  <c:v>14.05.2021</c:v>
                </c:pt>
                <c:pt idx="561">
                  <c:v>15.05.2021</c:v>
                </c:pt>
                <c:pt idx="562">
                  <c:v>16.05.2021</c:v>
                </c:pt>
                <c:pt idx="563">
                  <c:v>17.05.2021</c:v>
                </c:pt>
                <c:pt idx="564">
                  <c:v>18.05.2021</c:v>
                </c:pt>
                <c:pt idx="565">
                  <c:v>19.05.2021</c:v>
                </c:pt>
                <c:pt idx="566">
                  <c:v>20.05.2021</c:v>
                </c:pt>
                <c:pt idx="567">
                  <c:v>21.05.2021</c:v>
                </c:pt>
                <c:pt idx="568">
                  <c:v>22.05.2021</c:v>
                </c:pt>
                <c:pt idx="569">
                  <c:v>23.05.2021</c:v>
                </c:pt>
                <c:pt idx="570">
                  <c:v>24.05.2021</c:v>
                </c:pt>
                <c:pt idx="571">
                  <c:v>25.05.2021</c:v>
                </c:pt>
                <c:pt idx="572">
                  <c:v>26.05.2021</c:v>
                </c:pt>
                <c:pt idx="573">
                  <c:v>27.05.2021</c:v>
                </c:pt>
                <c:pt idx="574">
                  <c:v>28.05.2021</c:v>
                </c:pt>
                <c:pt idx="575">
                  <c:v>29.05.2021</c:v>
                </c:pt>
                <c:pt idx="576">
                  <c:v>30.05.2021</c:v>
                </c:pt>
                <c:pt idx="577">
                  <c:v>31.05.2021</c:v>
                </c:pt>
                <c:pt idx="578">
                  <c:v>01.06.2021</c:v>
                </c:pt>
                <c:pt idx="579">
                  <c:v>02.06.2021</c:v>
                </c:pt>
                <c:pt idx="580">
                  <c:v>03.06.2021</c:v>
                </c:pt>
                <c:pt idx="581">
                  <c:v>04.06.2021</c:v>
                </c:pt>
                <c:pt idx="582">
                  <c:v>05.06.2021</c:v>
                </c:pt>
                <c:pt idx="583">
                  <c:v>06.06.2021</c:v>
                </c:pt>
                <c:pt idx="584">
                  <c:v>07.06.2021</c:v>
                </c:pt>
                <c:pt idx="585">
                  <c:v>08.06.2021</c:v>
                </c:pt>
                <c:pt idx="586">
                  <c:v>09.06.2021</c:v>
                </c:pt>
                <c:pt idx="587">
                  <c:v>10.06.2021</c:v>
                </c:pt>
                <c:pt idx="588">
                  <c:v>11.06.2021</c:v>
                </c:pt>
                <c:pt idx="589">
                  <c:v>12.06.2021</c:v>
                </c:pt>
                <c:pt idx="590">
                  <c:v>13.06.2021</c:v>
                </c:pt>
                <c:pt idx="591">
                  <c:v>14.06.2021</c:v>
                </c:pt>
                <c:pt idx="592">
                  <c:v>15.06.2021</c:v>
                </c:pt>
                <c:pt idx="593">
                  <c:v>16.06.2021</c:v>
                </c:pt>
                <c:pt idx="594">
                  <c:v>17.06.2021</c:v>
                </c:pt>
                <c:pt idx="595">
                  <c:v>18.06.2021</c:v>
                </c:pt>
                <c:pt idx="596">
                  <c:v>19.06.2021</c:v>
                </c:pt>
                <c:pt idx="597">
                  <c:v>20.06.2021</c:v>
                </c:pt>
                <c:pt idx="598">
                  <c:v>21.06.2021</c:v>
                </c:pt>
                <c:pt idx="599">
                  <c:v>22.06.2021</c:v>
                </c:pt>
                <c:pt idx="600">
                  <c:v>23.06.2021</c:v>
                </c:pt>
                <c:pt idx="601">
                  <c:v>24.06.2021</c:v>
                </c:pt>
                <c:pt idx="602">
                  <c:v>25.06.2021</c:v>
                </c:pt>
                <c:pt idx="603">
                  <c:v>26.06.2021</c:v>
                </c:pt>
                <c:pt idx="604">
                  <c:v>27.06.2021</c:v>
                </c:pt>
                <c:pt idx="605">
                  <c:v>28.06.2021</c:v>
                </c:pt>
                <c:pt idx="606">
                  <c:v>29.06.2021</c:v>
                </c:pt>
                <c:pt idx="607">
                  <c:v>30.06.2021</c:v>
                </c:pt>
                <c:pt idx="608">
                  <c:v>01.07.2021</c:v>
                </c:pt>
                <c:pt idx="609">
                  <c:v>02.07.2021</c:v>
                </c:pt>
                <c:pt idx="610">
                  <c:v>03.07.2021</c:v>
                </c:pt>
                <c:pt idx="611">
                  <c:v>04.07.2021</c:v>
                </c:pt>
                <c:pt idx="612">
                  <c:v>05.07.2021</c:v>
                </c:pt>
                <c:pt idx="613">
                  <c:v>06.07.2021</c:v>
                </c:pt>
                <c:pt idx="614">
                  <c:v>07.07.2021</c:v>
                </c:pt>
                <c:pt idx="615">
                  <c:v>08.07.2021</c:v>
                </c:pt>
                <c:pt idx="616">
                  <c:v>09.07.2021</c:v>
                </c:pt>
                <c:pt idx="617">
                  <c:v>10.07.2021</c:v>
                </c:pt>
                <c:pt idx="618">
                  <c:v>11.07.2021</c:v>
                </c:pt>
                <c:pt idx="619">
                  <c:v>12.07.2021</c:v>
                </c:pt>
                <c:pt idx="620">
                  <c:v>13.07.2021</c:v>
                </c:pt>
                <c:pt idx="621">
                  <c:v>14.07.2021</c:v>
                </c:pt>
                <c:pt idx="622">
                  <c:v>15.07.2021</c:v>
                </c:pt>
                <c:pt idx="623">
                  <c:v>16.07.2021</c:v>
                </c:pt>
                <c:pt idx="624">
                  <c:v>17.07.2021</c:v>
                </c:pt>
                <c:pt idx="625">
                  <c:v>18.07.2021</c:v>
                </c:pt>
                <c:pt idx="626">
                  <c:v>19.07.2021</c:v>
                </c:pt>
                <c:pt idx="627">
                  <c:v>20.07.2021</c:v>
                </c:pt>
                <c:pt idx="628">
                  <c:v>21.07.2021</c:v>
                </c:pt>
                <c:pt idx="629">
                  <c:v>22.07.2021</c:v>
                </c:pt>
                <c:pt idx="630">
                  <c:v>23.07.2021</c:v>
                </c:pt>
                <c:pt idx="631">
                  <c:v>24.07.2021</c:v>
                </c:pt>
                <c:pt idx="632">
                  <c:v>25.07.2021</c:v>
                </c:pt>
                <c:pt idx="633">
                  <c:v>26.07.2021</c:v>
                </c:pt>
                <c:pt idx="634">
                  <c:v>27.07.2021</c:v>
                </c:pt>
                <c:pt idx="635">
                  <c:v>28.07.2021</c:v>
                </c:pt>
                <c:pt idx="636">
                  <c:v>29.07.2021</c:v>
                </c:pt>
                <c:pt idx="637">
                  <c:v>30.07.2021</c:v>
                </c:pt>
                <c:pt idx="638">
                  <c:v>31.07.2021</c:v>
                </c:pt>
                <c:pt idx="639">
                  <c:v>01.08.2021</c:v>
                </c:pt>
                <c:pt idx="640">
                  <c:v>02.08.2021</c:v>
                </c:pt>
                <c:pt idx="641">
                  <c:v>03.08.2021</c:v>
                </c:pt>
                <c:pt idx="642">
                  <c:v>04.08.2021</c:v>
                </c:pt>
                <c:pt idx="643">
                  <c:v>05.08.2021</c:v>
                </c:pt>
                <c:pt idx="644">
                  <c:v>06.08.2021</c:v>
                </c:pt>
                <c:pt idx="645">
                  <c:v>07.08.2021</c:v>
                </c:pt>
                <c:pt idx="646">
                  <c:v>08.08.2021</c:v>
                </c:pt>
                <c:pt idx="647">
                  <c:v>09.08.2021</c:v>
                </c:pt>
                <c:pt idx="648">
                  <c:v>10.08.2021</c:v>
                </c:pt>
                <c:pt idx="649">
                  <c:v>11.08.2021</c:v>
                </c:pt>
                <c:pt idx="650">
                  <c:v>12.08.2021</c:v>
                </c:pt>
                <c:pt idx="651">
                  <c:v>13.08.2021</c:v>
                </c:pt>
                <c:pt idx="652">
                  <c:v>14.08.2021</c:v>
                </c:pt>
                <c:pt idx="653">
                  <c:v>15.08.2021</c:v>
                </c:pt>
                <c:pt idx="654">
                  <c:v>16.08.2021</c:v>
                </c:pt>
                <c:pt idx="655">
                  <c:v>17.08.2021</c:v>
                </c:pt>
                <c:pt idx="656">
                  <c:v>18.08.2021</c:v>
                </c:pt>
                <c:pt idx="657">
                  <c:v>19.08.2021</c:v>
                </c:pt>
                <c:pt idx="658">
                  <c:v>20.08.2021</c:v>
                </c:pt>
                <c:pt idx="659">
                  <c:v>21.08.2021</c:v>
                </c:pt>
                <c:pt idx="660">
                  <c:v>22.08.2021</c:v>
                </c:pt>
                <c:pt idx="661">
                  <c:v>23.08.2021</c:v>
                </c:pt>
                <c:pt idx="662">
                  <c:v>24.08.2021</c:v>
                </c:pt>
                <c:pt idx="663">
                  <c:v>25.08.2021</c:v>
                </c:pt>
                <c:pt idx="664">
                  <c:v>26.08.2021</c:v>
                </c:pt>
                <c:pt idx="665">
                  <c:v>27.08.2021</c:v>
                </c:pt>
                <c:pt idx="666">
                  <c:v>28.08.2021</c:v>
                </c:pt>
                <c:pt idx="667">
                  <c:v>29.08.2021</c:v>
                </c:pt>
                <c:pt idx="668">
                  <c:v>30.08.2021</c:v>
                </c:pt>
                <c:pt idx="669">
                  <c:v>31.08.2021</c:v>
                </c:pt>
                <c:pt idx="670">
                  <c:v>01.09.2021</c:v>
                </c:pt>
                <c:pt idx="671">
                  <c:v>02.09.2021</c:v>
                </c:pt>
                <c:pt idx="672">
                  <c:v>03.09.2021</c:v>
                </c:pt>
                <c:pt idx="673">
                  <c:v>04.09.2021</c:v>
                </c:pt>
                <c:pt idx="674">
                  <c:v>05.09.2021</c:v>
                </c:pt>
                <c:pt idx="675">
                  <c:v>06.09.2021</c:v>
                </c:pt>
                <c:pt idx="676">
                  <c:v>07.09.2021</c:v>
                </c:pt>
                <c:pt idx="677">
                  <c:v>08.09.2021</c:v>
                </c:pt>
                <c:pt idx="678">
                  <c:v>09.09.2021</c:v>
                </c:pt>
                <c:pt idx="679">
                  <c:v>10.09.2021</c:v>
                </c:pt>
                <c:pt idx="680">
                  <c:v>11.09.2021</c:v>
                </c:pt>
                <c:pt idx="681">
                  <c:v>12.09.2021</c:v>
                </c:pt>
                <c:pt idx="682">
                  <c:v>13.09.2021</c:v>
                </c:pt>
                <c:pt idx="683">
                  <c:v>14.09.2021</c:v>
                </c:pt>
                <c:pt idx="684">
                  <c:v>15.09.2021</c:v>
                </c:pt>
                <c:pt idx="685">
                  <c:v>16.09.2021</c:v>
                </c:pt>
                <c:pt idx="686">
                  <c:v>17.09.2021</c:v>
                </c:pt>
                <c:pt idx="687">
                  <c:v>18.09.2021</c:v>
                </c:pt>
                <c:pt idx="688">
                  <c:v>19.09.2021</c:v>
                </c:pt>
                <c:pt idx="689">
                  <c:v>20.09.2021</c:v>
                </c:pt>
                <c:pt idx="690">
                  <c:v>21.09.2021</c:v>
                </c:pt>
                <c:pt idx="691">
                  <c:v>22.09.2021</c:v>
                </c:pt>
                <c:pt idx="692">
                  <c:v>23.09.2021</c:v>
                </c:pt>
                <c:pt idx="693">
                  <c:v>24.09.2021</c:v>
                </c:pt>
                <c:pt idx="694">
                  <c:v>25.09.2021</c:v>
                </c:pt>
                <c:pt idx="695">
                  <c:v>26.09.2021</c:v>
                </c:pt>
                <c:pt idx="696">
                  <c:v>27.09.2021</c:v>
                </c:pt>
                <c:pt idx="697">
                  <c:v>28.09.2021</c:v>
                </c:pt>
                <c:pt idx="698">
                  <c:v>29.09.2021</c:v>
                </c:pt>
                <c:pt idx="699">
                  <c:v>30.09.2021</c:v>
                </c:pt>
                <c:pt idx="700">
                  <c:v>01.10.2021</c:v>
                </c:pt>
                <c:pt idx="701">
                  <c:v>02.10.2021</c:v>
                </c:pt>
                <c:pt idx="702">
                  <c:v>03.10.2021</c:v>
                </c:pt>
                <c:pt idx="703">
                  <c:v>04.10.2021</c:v>
                </c:pt>
                <c:pt idx="704">
                  <c:v>05.10.2021</c:v>
                </c:pt>
                <c:pt idx="705">
                  <c:v>06.10.2021</c:v>
                </c:pt>
                <c:pt idx="706">
                  <c:v>07.10.2021</c:v>
                </c:pt>
                <c:pt idx="707">
                  <c:v>08.10.2021</c:v>
                </c:pt>
                <c:pt idx="708">
                  <c:v>09.10.2021</c:v>
                </c:pt>
                <c:pt idx="709">
                  <c:v>10.10.2021</c:v>
                </c:pt>
                <c:pt idx="710">
                  <c:v>11.10.2021</c:v>
                </c:pt>
                <c:pt idx="711">
                  <c:v>12.10.2021</c:v>
                </c:pt>
                <c:pt idx="712">
                  <c:v>13.10.2021</c:v>
                </c:pt>
                <c:pt idx="713">
                  <c:v>14.10.2021</c:v>
                </c:pt>
                <c:pt idx="714">
                  <c:v>15.10.2021</c:v>
                </c:pt>
                <c:pt idx="715">
                  <c:v>16.10.2021</c:v>
                </c:pt>
                <c:pt idx="716">
                  <c:v>17.10.2021</c:v>
                </c:pt>
                <c:pt idx="717">
                  <c:v>18.10.2021</c:v>
                </c:pt>
                <c:pt idx="718">
                  <c:v>19.10.2021</c:v>
                </c:pt>
                <c:pt idx="719">
                  <c:v>20.10.2021</c:v>
                </c:pt>
                <c:pt idx="720">
                  <c:v>21.10.2021</c:v>
                </c:pt>
                <c:pt idx="721">
                  <c:v>22.10.2021</c:v>
                </c:pt>
                <c:pt idx="722">
                  <c:v>23.10.2021</c:v>
                </c:pt>
                <c:pt idx="723">
                  <c:v>24.10.2021</c:v>
                </c:pt>
                <c:pt idx="724">
                  <c:v>25.10.2021</c:v>
                </c:pt>
                <c:pt idx="725">
                  <c:v>26.10.2021</c:v>
                </c:pt>
                <c:pt idx="726">
                  <c:v>27.10.2021</c:v>
                </c:pt>
                <c:pt idx="727">
                  <c:v>28.10.2021</c:v>
                </c:pt>
                <c:pt idx="728">
                  <c:v>29.10.2021</c:v>
                </c:pt>
                <c:pt idx="729">
                  <c:v>30.10.2021</c:v>
                </c:pt>
                <c:pt idx="730">
                  <c:v>31.10.2021</c:v>
                </c:pt>
                <c:pt idx="731">
                  <c:v>01.11.2021</c:v>
                </c:pt>
                <c:pt idx="732">
                  <c:v>02.11.2021</c:v>
                </c:pt>
                <c:pt idx="733">
                  <c:v>03.11.2021</c:v>
                </c:pt>
                <c:pt idx="734">
                  <c:v>04.11.2021</c:v>
                </c:pt>
                <c:pt idx="735">
                  <c:v>05.11.2021</c:v>
                </c:pt>
                <c:pt idx="736">
                  <c:v>06.11.2021</c:v>
                </c:pt>
                <c:pt idx="737">
                  <c:v>07.11.2021</c:v>
                </c:pt>
                <c:pt idx="738">
                  <c:v>08.11.2021</c:v>
                </c:pt>
                <c:pt idx="739">
                  <c:v>09.11.2021</c:v>
                </c:pt>
                <c:pt idx="740">
                  <c:v>10.11.2021</c:v>
                </c:pt>
                <c:pt idx="741">
                  <c:v>11.11.2021</c:v>
                </c:pt>
                <c:pt idx="742">
                  <c:v>12.11.2021</c:v>
                </c:pt>
                <c:pt idx="743">
                  <c:v>13.11.2021</c:v>
                </c:pt>
                <c:pt idx="744">
                  <c:v>14.11.2021</c:v>
                </c:pt>
                <c:pt idx="745">
                  <c:v>15.11.2021</c:v>
                </c:pt>
                <c:pt idx="746">
                  <c:v>16.11.2021</c:v>
                </c:pt>
                <c:pt idx="747">
                  <c:v>17.11.2021</c:v>
                </c:pt>
                <c:pt idx="748">
                  <c:v>18.11.2021</c:v>
                </c:pt>
              </c:strCache>
            </c:strRef>
          </c:cat>
          <c:val>
            <c:numRef>
              <c:f>Sheet1!$B$2:$B$750</c:f>
              <c:numCache>
                <c:formatCode>General</c:formatCode>
                <c:ptCount val="749"/>
                <c:pt idx="0">
                  <c:v>465518</c:v>
                </c:pt>
                <c:pt idx="1">
                  <c:v>400010</c:v>
                </c:pt>
                <c:pt idx="2">
                  <c:v>484454</c:v>
                </c:pt>
                <c:pt idx="3">
                  <c:v>428247</c:v>
                </c:pt>
                <c:pt idx="4">
                  <c:v>534301</c:v>
                </c:pt>
                <c:pt idx="5">
                  <c:v>599938</c:v>
                </c:pt>
                <c:pt idx="6">
                  <c:v>522405</c:v>
                </c:pt>
                <c:pt idx="7">
                  <c:v>574344</c:v>
                </c:pt>
                <c:pt idx="8">
                  <c:v>403144</c:v>
                </c:pt>
                <c:pt idx="9">
                  <c:v>443986</c:v>
                </c:pt>
                <c:pt idx="10">
                  <c:v>655385</c:v>
                </c:pt>
                <c:pt idx="11">
                  <c:v>681903</c:v>
                </c:pt>
                <c:pt idx="12">
                  <c:v>674695</c:v>
                </c:pt>
                <c:pt idx="13">
                  <c:v>605152</c:v>
                </c:pt>
                <c:pt idx="14">
                  <c:v>660608</c:v>
                </c:pt>
                <c:pt idx="15">
                  <c:v>495236</c:v>
                </c:pt>
                <c:pt idx="16">
                  <c:v>577100</c:v>
                </c:pt>
                <c:pt idx="17">
                  <c:v>595281</c:v>
                </c:pt>
                <c:pt idx="18">
                  <c:v>618898</c:v>
                </c:pt>
                <c:pt idx="19">
                  <c:v>651917</c:v>
                </c:pt>
                <c:pt idx="20">
                  <c:v>557676</c:v>
                </c:pt>
                <c:pt idx="21">
                  <c:v>747739</c:v>
                </c:pt>
                <c:pt idx="22">
                  <c:v>515200</c:v>
                </c:pt>
                <c:pt idx="23">
                  <c:v>594244</c:v>
                </c:pt>
                <c:pt idx="24">
                  <c:v>490382</c:v>
                </c:pt>
                <c:pt idx="25">
                  <c:v>675122</c:v>
                </c:pt>
                <c:pt idx="26">
                  <c:v>703873</c:v>
                </c:pt>
                <c:pt idx="27">
                  <c:v>740928</c:v>
                </c:pt>
                <c:pt idx="28">
                  <c:v>794623</c:v>
                </c:pt>
                <c:pt idx="29">
                  <c:v>736650</c:v>
                </c:pt>
                <c:pt idx="30">
                  <c:v>541198</c:v>
                </c:pt>
                <c:pt idx="31">
                  <c:v>553185</c:v>
                </c:pt>
                <c:pt idx="32">
                  <c:v>677093</c:v>
                </c:pt>
                <c:pt idx="33">
                  <c:v>718431</c:v>
                </c:pt>
                <c:pt idx="34">
                  <c:v>702389</c:v>
                </c:pt>
                <c:pt idx="35">
                  <c:v>632209</c:v>
                </c:pt>
                <c:pt idx="36">
                  <c:v>528242</c:v>
                </c:pt>
                <c:pt idx="37">
                  <c:v>589929</c:v>
                </c:pt>
                <c:pt idx="38">
                  <c:v>744547</c:v>
                </c:pt>
                <c:pt idx="39">
                  <c:v>720160</c:v>
                </c:pt>
                <c:pt idx="40">
                  <c:v>723384</c:v>
                </c:pt>
                <c:pt idx="41">
                  <c:v>733647</c:v>
                </c:pt>
                <c:pt idx="42">
                  <c:v>719177</c:v>
                </c:pt>
                <c:pt idx="43">
                  <c:v>654715</c:v>
                </c:pt>
                <c:pt idx="44">
                  <c:v>616533</c:v>
                </c:pt>
                <c:pt idx="45">
                  <c:v>559766</c:v>
                </c:pt>
                <c:pt idx="46">
                  <c:v>592533</c:v>
                </c:pt>
                <c:pt idx="47">
                  <c:v>734440</c:v>
                </c:pt>
                <c:pt idx="48">
                  <c:v>938884</c:v>
                </c:pt>
                <c:pt idx="49">
                  <c:v>859650</c:v>
                </c:pt>
                <c:pt idx="50">
                  <c:v>930891</c:v>
                </c:pt>
                <c:pt idx="51">
                  <c:v>685052</c:v>
                </c:pt>
                <c:pt idx="52">
                  <c:v>523607</c:v>
                </c:pt>
                <c:pt idx="53">
                  <c:v>311034</c:v>
                </c:pt>
                <c:pt idx="54">
                  <c:v>402140</c:v>
                </c:pt>
                <c:pt idx="55">
                  <c:v>489623</c:v>
                </c:pt>
                <c:pt idx="56">
                  <c:v>580827</c:v>
                </c:pt>
                <c:pt idx="57">
                  <c:v>405628</c:v>
                </c:pt>
                <c:pt idx="58">
                  <c:v>455533</c:v>
                </c:pt>
                <c:pt idx="59">
                  <c:v>388981</c:v>
                </c:pt>
                <c:pt idx="60">
                  <c:v>322628</c:v>
                </c:pt>
                <c:pt idx="61">
                  <c:v>951172</c:v>
                </c:pt>
                <c:pt idx="62">
                  <c:v>999617</c:v>
                </c:pt>
                <c:pt idx="63">
                  <c:v>933497</c:v>
                </c:pt>
                <c:pt idx="64">
                  <c:v>929975</c:v>
                </c:pt>
                <c:pt idx="65">
                  <c:v>1055422</c:v>
                </c:pt>
                <c:pt idx="66">
                  <c:v>989084</c:v>
                </c:pt>
                <c:pt idx="67">
                  <c:v>987240</c:v>
                </c:pt>
                <c:pt idx="68">
                  <c:v>678236</c:v>
                </c:pt>
                <c:pt idx="69">
                  <c:v>919243</c:v>
                </c:pt>
                <c:pt idx="70">
                  <c:v>864700</c:v>
                </c:pt>
                <c:pt idx="71">
                  <c:v>911628</c:v>
                </c:pt>
                <c:pt idx="72">
                  <c:v>1001463</c:v>
                </c:pt>
                <c:pt idx="73">
                  <c:v>952173</c:v>
                </c:pt>
                <c:pt idx="74">
                  <c:v>885271</c:v>
                </c:pt>
                <c:pt idx="75">
                  <c:v>898747</c:v>
                </c:pt>
                <c:pt idx="76">
                  <c:v>1345570</c:v>
                </c:pt>
                <c:pt idx="77">
                  <c:v>1403553</c:v>
                </c:pt>
                <c:pt idx="78">
                  <c:v>1287812</c:v>
                </c:pt>
                <c:pt idx="79">
                  <c:v>1272941</c:v>
                </c:pt>
                <c:pt idx="80">
                  <c:v>892577</c:v>
                </c:pt>
                <c:pt idx="81">
                  <c:v>1121871</c:v>
                </c:pt>
                <c:pt idx="82">
                  <c:v>969652</c:v>
                </c:pt>
                <c:pt idx="83">
                  <c:v>1113918</c:v>
                </c:pt>
                <c:pt idx="84">
                  <c:v>929507</c:v>
                </c:pt>
                <c:pt idx="85">
                  <c:v>1098627</c:v>
                </c:pt>
                <c:pt idx="86">
                  <c:v>1445196</c:v>
                </c:pt>
                <c:pt idx="87">
                  <c:v>1148068</c:v>
                </c:pt>
                <c:pt idx="88">
                  <c:v>1379733</c:v>
                </c:pt>
                <c:pt idx="89">
                  <c:v>1106659</c:v>
                </c:pt>
                <c:pt idx="90">
                  <c:v>1073280</c:v>
                </c:pt>
                <c:pt idx="91">
                  <c:v>1019883</c:v>
                </c:pt>
                <c:pt idx="92">
                  <c:v>707270</c:v>
                </c:pt>
                <c:pt idx="93">
                  <c:v>733596</c:v>
                </c:pt>
                <c:pt idx="94">
                  <c:v>515269</c:v>
                </c:pt>
                <c:pt idx="95">
                  <c:v>572127</c:v>
                </c:pt>
                <c:pt idx="96">
                  <c:v>766931</c:v>
                </c:pt>
                <c:pt idx="97">
                  <c:v>814604</c:v>
                </c:pt>
                <c:pt idx="98">
                  <c:v>971911</c:v>
                </c:pt>
                <c:pt idx="99">
                  <c:v>931643</c:v>
                </c:pt>
                <c:pt idx="100">
                  <c:v>1168037</c:v>
                </c:pt>
                <c:pt idx="101">
                  <c:v>785881</c:v>
                </c:pt>
                <c:pt idx="102">
                  <c:v>786303</c:v>
                </c:pt>
                <c:pt idx="103">
                  <c:v>803350</c:v>
                </c:pt>
                <c:pt idx="104">
                  <c:v>881985</c:v>
                </c:pt>
                <c:pt idx="105">
                  <c:v>747109</c:v>
                </c:pt>
                <c:pt idx="106">
                  <c:v>694178</c:v>
                </c:pt>
                <c:pt idx="107">
                  <c:v>653648</c:v>
                </c:pt>
                <c:pt idx="108">
                  <c:v>739717</c:v>
                </c:pt>
                <c:pt idx="109">
                  <c:v>962509</c:v>
                </c:pt>
                <c:pt idx="110">
                  <c:v>833166</c:v>
                </c:pt>
                <c:pt idx="111">
                  <c:v>1053031</c:v>
                </c:pt>
                <c:pt idx="112">
                  <c:v>985176</c:v>
                </c:pt>
                <c:pt idx="113">
                  <c:v>909609</c:v>
                </c:pt>
                <c:pt idx="114">
                  <c:v>853882</c:v>
                </c:pt>
                <c:pt idx="115">
                  <c:v>924415</c:v>
                </c:pt>
                <c:pt idx="116">
                  <c:v>831868</c:v>
                </c:pt>
                <c:pt idx="117">
                  <c:v>819276</c:v>
                </c:pt>
                <c:pt idx="118">
                  <c:v>709961</c:v>
                </c:pt>
                <c:pt idx="119">
                  <c:v>946916</c:v>
                </c:pt>
                <c:pt idx="120">
                  <c:v>991051</c:v>
                </c:pt>
                <c:pt idx="121">
                  <c:v>864021</c:v>
                </c:pt>
                <c:pt idx="122">
                  <c:v>704202</c:v>
                </c:pt>
                <c:pt idx="123">
                  <c:v>1362879</c:v>
                </c:pt>
                <c:pt idx="124">
                  <c:v>1367728</c:v>
                </c:pt>
                <c:pt idx="125">
                  <c:v>1281115</c:v>
                </c:pt>
                <c:pt idx="126">
                  <c:v>1123550</c:v>
                </c:pt>
                <c:pt idx="127">
                  <c:v>910387</c:v>
                </c:pt>
                <c:pt idx="128">
                  <c:v>1365663</c:v>
                </c:pt>
                <c:pt idx="129">
                  <c:v>983470</c:v>
                </c:pt>
                <c:pt idx="130">
                  <c:v>938699</c:v>
                </c:pt>
                <c:pt idx="131">
                  <c:v>1354262</c:v>
                </c:pt>
                <c:pt idx="132">
                  <c:v>1326026</c:v>
                </c:pt>
                <c:pt idx="133">
                  <c:v>1098867</c:v>
                </c:pt>
                <c:pt idx="134">
                  <c:v>982610</c:v>
                </c:pt>
                <c:pt idx="135">
                  <c:v>1102109</c:v>
                </c:pt>
                <c:pt idx="136">
                  <c:v>850040</c:v>
                </c:pt>
                <c:pt idx="137">
                  <c:v>1011584</c:v>
                </c:pt>
                <c:pt idx="138">
                  <c:v>1168157</c:v>
                </c:pt>
                <c:pt idx="139">
                  <c:v>995946</c:v>
                </c:pt>
                <c:pt idx="140">
                  <c:v>1139563</c:v>
                </c:pt>
                <c:pt idx="141">
                  <c:v>1213144</c:v>
                </c:pt>
                <c:pt idx="142">
                  <c:v>976582</c:v>
                </c:pt>
                <c:pt idx="143">
                  <c:v>844833</c:v>
                </c:pt>
                <c:pt idx="144">
                  <c:v>1135341</c:v>
                </c:pt>
                <c:pt idx="145">
                  <c:v>1145895</c:v>
                </c:pt>
                <c:pt idx="146">
                  <c:v>1153932</c:v>
                </c:pt>
                <c:pt idx="147">
                  <c:v>1193953</c:v>
                </c:pt>
                <c:pt idx="148">
                  <c:v>1382535</c:v>
                </c:pt>
                <c:pt idx="149">
                  <c:v>1277982</c:v>
                </c:pt>
                <c:pt idx="150">
                  <c:v>995005</c:v>
                </c:pt>
                <c:pt idx="151">
                  <c:v>1018996</c:v>
                </c:pt>
                <c:pt idx="152">
                  <c:v>1123882</c:v>
                </c:pt>
                <c:pt idx="153">
                  <c:v>897532</c:v>
                </c:pt>
                <c:pt idx="154">
                  <c:v>1053056</c:v>
                </c:pt>
                <c:pt idx="155">
                  <c:v>746171</c:v>
                </c:pt>
                <c:pt idx="156">
                  <c:v>847821</c:v>
                </c:pt>
                <c:pt idx="157">
                  <c:v>1030153</c:v>
                </c:pt>
                <c:pt idx="158">
                  <c:v>1082474</c:v>
                </c:pt>
                <c:pt idx="159">
                  <c:v>1039818</c:v>
                </c:pt>
                <c:pt idx="160">
                  <c:v>1126333</c:v>
                </c:pt>
                <c:pt idx="161">
                  <c:v>1011206</c:v>
                </c:pt>
                <c:pt idx="162">
                  <c:v>691639</c:v>
                </c:pt>
                <c:pt idx="163">
                  <c:v>599934</c:v>
                </c:pt>
                <c:pt idx="164">
                  <c:v>533563</c:v>
                </c:pt>
                <c:pt idx="165">
                  <c:v>834326</c:v>
                </c:pt>
                <c:pt idx="166">
                  <c:v>1148174</c:v>
                </c:pt>
                <c:pt idx="167">
                  <c:v>797149</c:v>
                </c:pt>
                <c:pt idx="168">
                  <c:v>923156</c:v>
                </c:pt>
                <c:pt idx="169">
                  <c:v>812612</c:v>
                </c:pt>
                <c:pt idx="170">
                  <c:v>890784</c:v>
                </c:pt>
                <c:pt idx="171">
                  <c:v>758840</c:v>
                </c:pt>
                <c:pt idx="172">
                  <c:v>773408</c:v>
                </c:pt>
                <c:pt idx="173">
                  <c:v>984789</c:v>
                </c:pt>
                <c:pt idx="174">
                  <c:v>1001050</c:v>
                </c:pt>
                <c:pt idx="175">
                  <c:v>961714</c:v>
                </c:pt>
                <c:pt idx="176">
                  <c:v>1049365</c:v>
                </c:pt>
                <c:pt idx="177">
                  <c:v>940235</c:v>
                </c:pt>
                <c:pt idx="178">
                  <c:v>903094</c:v>
                </c:pt>
                <c:pt idx="179">
                  <c:v>1423531</c:v>
                </c:pt>
                <c:pt idx="180">
                  <c:v>1624504</c:v>
                </c:pt>
                <c:pt idx="181">
                  <c:v>1435078</c:v>
                </c:pt>
                <c:pt idx="182">
                  <c:v>1170987</c:v>
                </c:pt>
                <c:pt idx="183">
                  <c:v>818003</c:v>
                </c:pt>
                <c:pt idx="184">
                  <c:v>895815</c:v>
                </c:pt>
                <c:pt idx="185">
                  <c:v>818802</c:v>
                </c:pt>
                <c:pt idx="186">
                  <c:v>951153</c:v>
                </c:pt>
                <c:pt idx="187">
                  <c:v>982559</c:v>
                </c:pt>
                <c:pt idx="188">
                  <c:v>712353</c:v>
                </c:pt>
                <c:pt idx="189">
                  <c:v>774730</c:v>
                </c:pt>
                <c:pt idx="190">
                  <c:v>699075</c:v>
                </c:pt>
                <c:pt idx="191">
                  <c:v>736194</c:v>
                </c:pt>
                <c:pt idx="192">
                  <c:v>1343032</c:v>
                </c:pt>
                <c:pt idx="193">
                  <c:v>1096575</c:v>
                </c:pt>
                <c:pt idx="194">
                  <c:v>1152233</c:v>
                </c:pt>
                <c:pt idx="195">
                  <c:v>1362087</c:v>
                </c:pt>
                <c:pt idx="196">
                  <c:v>1420076</c:v>
                </c:pt>
                <c:pt idx="197">
                  <c:v>997924</c:v>
                </c:pt>
                <c:pt idx="198">
                  <c:v>724505</c:v>
                </c:pt>
                <c:pt idx="199">
                  <c:v>641282</c:v>
                </c:pt>
                <c:pt idx="200">
                  <c:v>794698</c:v>
                </c:pt>
                <c:pt idx="201">
                  <c:v>990145</c:v>
                </c:pt>
                <c:pt idx="202">
                  <c:v>1015435</c:v>
                </c:pt>
                <c:pt idx="203">
                  <c:v>1083224</c:v>
                </c:pt>
                <c:pt idx="204">
                  <c:v>760257</c:v>
                </c:pt>
                <c:pt idx="205">
                  <c:v>722859</c:v>
                </c:pt>
                <c:pt idx="206">
                  <c:v>925032</c:v>
                </c:pt>
                <c:pt idx="207">
                  <c:v>813885</c:v>
                </c:pt>
                <c:pt idx="208">
                  <c:v>688555</c:v>
                </c:pt>
                <c:pt idx="209">
                  <c:v>790737</c:v>
                </c:pt>
                <c:pt idx="210">
                  <c:v>1239790</c:v>
                </c:pt>
                <c:pt idx="211">
                  <c:v>931459</c:v>
                </c:pt>
                <c:pt idx="212">
                  <c:v>774992</c:v>
                </c:pt>
                <c:pt idx="213">
                  <c:v>602570</c:v>
                </c:pt>
                <c:pt idx="214">
                  <c:v>619239</c:v>
                </c:pt>
                <c:pt idx="215">
                  <c:v>747513</c:v>
                </c:pt>
                <c:pt idx="216">
                  <c:v>987494</c:v>
                </c:pt>
                <c:pt idx="217">
                  <c:v>1159765</c:v>
                </c:pt>
                <c:pt idx="218">
                  <c:v>835350</c:v>
                </c:pt>
                <c:pt idx="219">
                  <c:v>758763</c:v>
                </c:pt>
                <c:pt idx="220">
                  <c:v>654448</c:v>
                </c:pt>
                <c:pt idx="221">
                  <c:v>812876</c:v>
                </c:pt>
                <c:pt idx="222">
                  <c:v>1010574</c:v>
                </c:pt>
                <c:pt idx="223">
                  <c:v>753167</c:v>
                </c:pt>
                <c:pt idx="224">
                  <c:v>983472</c:v>
                </c:pt>
                <c:pt idx="225">
                  <c:v>622222</c:v>
                </c:pt>
                <c:pt idx="226">
                  <c:v>551477</c:v>
                </c:pt>
                <c:pt idx="227">
                  <c:v>623496</c:v>
                </c:pt>
                <c:pt idx="228">
                  <c:v>962413</c:v>
                </c:pt>
                <c:pt idx="229">
                  <c:v>901408</c:v>
                </c:pt>
                <c:pt idx="230">
                  <c:v>999062</c:v>
                </c:pt>
                <c:pt idx="231">
                  <c:v>1930245</c:v>
                </c:pt>
                <c:pt idx="232">
                  <c:v>1416181</c:v>
                </c:pt>
                <c:pt idx="233">
                  <c:v>1377285</c:v>
                </c:pt>
                <c:pt idx="234">
                  <c:v>1102093</c:v>
                </c:pt>
                <c:pt idx="235">
                  <c:v>1003914</c:v>
                </c:pt>
                <c:pt idx="236">
                  <c:v>896362</c:v>
                </c:pt>
                <c:pt idx="237">
                  <c:v>854679</c:v>
                </c:pt>
                <c:pt idx="238">
                  <c:v>873225</c:v>
                </c:pt>
                <c:pt idx="239">
                  <c:v>752570</c:v>
                </c:pt>
                <c:pt idx="240">
                  <c:v>633141</c:v>
                </c:pt>
                <c:pt idx="241">
                  <c:v>654603</c:v>
                </c:pt>
                <c:pt idx="242">
                  <c:v>840058</c:v>
                </c:pt>
                <c:pt idx="243">
                  <c:v>898400</c:v>
                </c:pt>
                <c:pt idx="244">
                  <c:v>943292</c:v>
                </c:pt>
                <c:pt idx="245">
                  <c:v>981617</c:v>
                </c:pt>
                <c:pt idx="246">
                  <c:v>997429</c:v>
                </c:pt>
                <c:pt idx="247">
                  <c:v>1229047</c:v>
                </c:pt>
                <c:pt idx="248">
                  <c:v>965302</c:v>
                </c:pt>
                <c:pt idx="249">
                  <c:v>792811</c:v>
                </c:pt>
                <c:pt idx="250">
                  <c:v>1247500</c:v>
                </c:pt>
                <c:pt idx="251">
                  <c:v>1283934</c:v>
                </c:pt>
                <c:pt idx="252">
                  <c:v>1254140</c:v>
                </c:pt>
                <c:pt idx="253">
                  <c:v>1115524</c:v>
                </c:pt>
                <c:pt idx="254">
                  <c:v>863461</c:v>
                </c:pt>
                <c:pt idx="255">
                  <c:v>787587</c:v>
                </c:pt>
                <c:pt idx="256">
                  <c:v>1107275</c:v>
                </c:pt>
                <c:pt idx="257">
                  <c:v>1017825</c:v>
                </c:pt>
                <c:pt idx="258">
                  <c:v>1060870</c:v>
                </c:pt>
                <c:pt idx="259">
                  <c:v>1093598</c:v>
                </c:pt>
                <c:pt idx="260">
                  <c:v>908753</c:v>
                </c:pt>
                <c:pt idx="261">
                  <c:v>1079763</c:v>
                </c:pt>
                <c:pt idx="262">
                  <c:v>1099618</c:v>
                </c:pt>
                <c:pt idx="263">
                  <c:v>1275120</c:v>
                </c:pt>
                <c:pt idx="264">
                  <c:v>884376</c:v>
                </c:pt>
                <c:pt idx="265">
                  <c:v>997115</c:v>
                </c:pt>
                <c:pt idx="266">
                  <c:v>1025198</c:v>
                </c:pt>
                <c:pt idx="267">
                  <c:v>676609</c:v>
                </c:pt>
                <c:pt idx="268">
                  <c:v>840634</c:v>
                </c:pt>
                <c:pt idx="269">
                  <c:v>1380991</c:v>
                </c:pt>
                <c:pt idx="270">
                  <c:v>1148939</c:v>
                </c:pt>
                <c:pt idx="271">
                  <c:v>879424</c:v>
                </c:pt>
                <c:pt idx="272">
                  <c:v>719543</c:v>
                </c:pt>
                <c:pt idx="273">
                  <c:v>1002129</c:v>
                </c:pt>
                <c:pt idx="274">
                  <c:v>976681</c:v>
                </c:pt>
                <c:pt idx="275">
                  <c:v>851916</c:v>
                </c:pt>
                <c:pt idx="276">
                  <c:v>1080661</c:v>
                </c:pt>
                <c:pt idx="277">
                  <c:v>1394808</c:v>
                </c:pt>
                <c:pt idx="278">
                  <c:v>1418639</c:v>
                </c:pt>
                <c:pt idx="279">
                  <c:v>1317602</c:v>
                </c:pt>
                <c:pt idx="280">
                  <c:v>1090928</c:v>
                </c:pt>
                <c:pt idx="281">
                  <c:v>928350</c:v>
                </c:pt>
                <c:pt idx="282">
                  <c:v>858084</c:v>
                </c:pt>
                <c:pt idx="283">
                  <c:v>779820</c:v>
                </c:pt>
                <c:pt idx="284">
                  <c:v>921920</c:v>
                </c:pt>
                <c:pt idx="285">
                  <c:v>1261314</c:v>
                </c:pt>
                <c:pt idx="286">
                  <c:v>1216430</c:v>
                </c:pt>
                <c:pt idx="287">
                  <c:v>883138</c:v>
                </c:pt>
                <c:pt idx="288">
                  <c:v>983531</c:v>
                </c:pt>
                <c:pt idx="289">
                  <c:v>782342</c:v>
                </c:pt>
                <c:pt idx="290">
                  <c:v>876032</c:v>
                </c:pt>
                <c:pt idx="291">
                  <c:v>875233</c:v>
                </c:pt>
                <c:pt idx="292">
                  <c:v>942816</c:v>
                </c:pt>
                <c:pt idx="293">
                  <c:v>1000048</c:v>
                </c:pt>
                <c:pt idx="294">
                  <c:v>998578</c:v>
                </c:pt>
                <c:pt idx="295">
                  <c:v>718509</c:v>
                </c:pt>
                <c:pt idx="296">
                  <c:v>757570</c:v>
                </c:pt>
                <c:pt idx="297">
                  <c:v>727620</c:v>
                </c:pt>
                <c:pt idx="298">
                  <c:v>718263</c:v>
                </c:pt>
                <c:pt idx="299">
                  <c:v>769105</c:v>
                </c:pt>
                <c:pt idx="300">
                  <c:v>714024</c:v>
                </c:pt>
                <c:pt idx="301">
                  <c:v>617238</c:v>
                </c:pt>
                <c:pt idx="302">
                  <c:v>502901</c:v>
                </c:pt>
                <c:pt idx="303">
                  <c:v>536015</c:v>
                </c:pt>
                <c:pt idx="304">
                  <c:v>654881</c:v>
                </c:pt>
                <c:pt idx="305">
                  <c:v>649216</c:v>
                </c:pt>
                <c:pt idx="306">
                  <c:v>464634</c:v>
                </c:pt>
                <c:pt idx="307">
                  <c:v>970568</c:v>
                </c:pt>
                <c:pt idx="308">
                  <c:v>835337</c:v>
                </c:pt>
                <c:pt idx="309">
                  <c:v>477085</c:v>
                </c:pt>
                <c:pt idx="310">
                  <c:v>476454</c:v>
                </c:pt>
                <c:pt idx="311">
                  <c:v>619687</c:v>
                </c:pt>
                <c:pt idx="312">
                  <c:v>796094</c:v>
                </c:pt>
                <c:pt idx="313">
                  <c:v>969575</c:v>
                </c:pt>
                <c:pt idx="314">
                  <c:v>731796</c:v>
                </c:pt>
                <c:pt idx="315">
                  <c:v>780101</c:v>
                </c:pt>
                <c:pt idx="316">
                  <c:v>608750</c:v>
                </c:pt>
                <c:pt idx="317">
                  <c:v>545820</c:v>
                </c:pt>
                <c:pt idx="318">
                  <c:v>530998</c:v>
                </c:pt>
                <c:pt idx="319">
                  <c:v>532426</c:v>
                </c:pt>
                <c:pt idx="320">
                  <c:v>650562</c:v>
                </c:pt>
                <c:pt idx="321">
                  <c:v>667421</c:v>
                </c:pt>
                <c:pt idx="322">
                  <c:v>743638</c:v>
                </c:pt>
                <c:pt idx="323">
                  <c:v>657939</c:v>
                </c:pt>
                <c:pt idx="324">
                  <c:v>679682</c:v>
                </c:pt>
                <c:pt idx="325">
                  <c:v>834509</c:v>
                </c:pt>
                <c:pt idx="326">
                  <c:v>837006</c:v>
                </c:pt>
                <c:pt idx="327">
                  <c:v>675354</c:v>
                </c:pt>
                <c:pt idx="328">
                  <c:v>797953</c:v>
                </c:pt>
                <c:pt idx="329">
                  <c:v>849005</c:v>
                </c:pt>
                <c:pt idx="330">
                  <c:v>852372</c:v>
                </c:pt>
                <c:pt idx="331">
                  <c:v>707948</c:v>
                </c:pt>
                <c:pt idx="332">
                  <c:v>737154</c:v>
                </c:pt>
                <c:pt idx="333">
                  <c:v>803681</c:v>
                </c:pt>
                <c:pt idx="334">
                  <c:v>927332</c:v>
                </c:pt>
                <c:pt idx="335">
                  <c:v>784687</c:v>
                </c:pt>
                <c:pt idx="336">
                  <c:v>1090187</c:v>
                </c:pt>
                <c:pt idx="337">
                  <c:v>977578</c:v>
                </c:pt>
                <c:pt idx="338">
                  <c:v>1071884</c:v>
                </c:pt>
                <c:pt idx="339">
                  <c:v>1002522</c:v>
                </c:pt>
                <c:pt idx="340">
                  <c:v>928575</c:v>
                </c:pt>
                <c:pt idx="341">
                  <c:v>802354</c:v>
                </c:pt>
                <c:pt idx="342">
                  <c:v>982566</c:v>
                </c:pt>
                <c:pt idx="343">
                  <c:v>947833</c:v>
                </c:pt>
                <c:pt idx="344">
                  <c:v>779310</c:v>
                </c:pt>
                <c:pt idx="345">
                  <c:v>691217</c:v>
                </c:pt>
                <c:pt idx="346">
                  <c:v>749633</c:v>
                </c:pt>
                <c:pt idx="347">
                  <c:v>741503</c:v>
                </c:pt>
                <c:pt idx="348">
                  <c:v>967007</c:v>
                </c:pt>
                <c:pt idx="349">
                  <c:v>972740</c:v>
                </c:pt>
                <c:pt idx="350">
                  <c:v>1400201</c:v>
                </c:pt>
                <c:pt idx="351">
                  <c:v>873765</c:v>
                </c:pt>
                <c:pt idx="352">
                  <c:v>898854</c:v>
                </c:pt>
                <c:pt idx="353">
                  <c:v>1010501</c:v>
                </c:pt>
                <c:pt idx="354">
                  <c:v>817314</c:v>
                </c:pt>
                <c:pt idx="355">
                  <c:v>990653</c:v>
                </c:pt>
                <c:pt idx="356">
                  <c:v>1185367</c:v>
                </c:pt>
                <c:pt idx="357">
                  <c:v>1229160</c:v>
                </c:pt>
                <c:pt idx="358">
                  <c:v>1081554</c:v>
                </c:pt>
                <c:pt idx="359">
                  <c:v>1309099</c:v>
                </c:pt>
                <c:pt idx="360">
                  <c:v>1142486</c:v>
                </c:pt>
                <c:pt idx="361">
                  <c:v>928755</c:v>
                </c:pt>
                <c:pt idx="362">
                  <c:v>997349</c:v>
                </c:pt>
                <c:pt idx="363">
                  <c:v>960370</c:v>
                </c:pt>
                <c:pt idx="364">
                  <c:v>818870</c:v>
                </c:pt>
                <c:pt idx="365">
                  <c:v>760940</c:v>
                </c:pt>
                <c:pt idx="366">
                  <c:v>748227</c:v>
                </c:pt>
                <c:pt idx="367">
                  <c:v>922563</c:v>
                </c:pt>
                <c:pt idx="368">
                  <c:v>1109803</c:v>
                </c:pt>
                <c:pt idx="369">
                  <c:v>1006924</c:v>
                </c:pt>
                <c:pt idx="370">
                  <c:v>1134397</c:v>
                </c:pt>
                <c:pt idx="371">
                  <c:v>1119898</c:v>
                </c:pt>
                <c:pt idx="372">
                  <c:v>772391</c:v>
                </c:pt>
                <c:pt idx="373">
                  <c:v>853320</c:v>
                </c:pt>
                <c:pt idx="374">
                  <c:v>901240</c:v>
                </c:pt>
                <c:pt idx="375">
                  <c:v>902306</c:v>
                </c:pt>
                <c:pt idx="376">
                  <c:v>999974</c:v>
                </c:pt>
                <c:pt idx="377">
                  <c:v>877746</c:v>
                </c:pt>
                <c:pt idx="378">
                  <c:v>931170</c:v>
                </c:pt>
                <c:pt idx="379">
                  <c:v>886196</c:v>
                </c:pt>
                <c:pt idx="380">
                  <c:v>962789</c:v>
                </c:pt>
                <c:pt idx="381">
                  <c:v>941812</c:v>
                </c:pt>
                <c:pt idx="382">
                  <c:v>935491</c:v>
                </c:pt>
                <c:pt idx="383">
                  <c:v>902056</c:v>
                </c:pt>
                <c:pt idx="384">
                  <c:v>882777</c:v>
                </c:pt>
                <c:pt idx="385">
                  <c:v>893177</c:v>
                </c:pt>
                <c:pt idx="386">
                  <c:v>793918</c:v>
                </c:pt>
                <c:pt idx="387">
                  <c:v>669979</c:v>
                </c:pt>
                <c:pt idx="388">
                  <c:v>748837</c:v>
                </c:pt>
                <c:pt idx="389">
                  <c:v>865857</c:v>
                </c:pt>
                <c:pt idx="390">
                  <c:v>883832</c:v>
                </c:pt>
                <c:pt idx="391">
                  <c:v>795924</c:v>
                </c:pt>
                <c:pt idx="392">
                  <c:v>758027</c:v>
                </c:pt>
                <c:pt idx="393">
                  <c:v>708066</c:v>
                </c:pt>
                <c:pt idx="394">
                  <c:v>863865</c:v>
                </c:pt>
                <c:pt idx="395">
                  <c:v>572915</c:v>
                </c:pt>
                <c:pt idx="396">
                  <c:v>941899</c:v>
                </c:pt>
                <c:pt idx="397">
                  <c:v>608551</c:v>
                </c:pt>
                <c:pt idx="398">
                  <c:v>633520</c:v>
                </c:pt>
                <c:pt idx="399">
                  <c:v>597949</c:v>
                </c:pt>
                <c:pt idx="400">
                  <c:v>637218</c:v>
                </c:pt>
                <c:pt idx="401">
                  <c:v>859503</c:v>
                </c:pt>
                <c:pt idx="402">
                  <c:v>923641</c:v>
                </c:pt>
                <c:pt idx="403">
                  <c:v>1175673</c:v>
                </c:pt>
                <c:pt idx="404">
                  <c:v>1017494</c:v>
                </c:pt>
                <c:pt idx="405">
                  <c:v>933777</c:v>
                </c:pt>
                <c:pt idx="406">
                  <c:v>1055924</c:v>
                </c:pt>
                <c:pt idx="407">
                  <c:v>904234</c:v>
                </c:pt>
                <c:pt idx="408">
                  <c:v>1204911</c:v>
                </c:pt>
                <c:pt idx="409">
                  <c:v>1045619</c:v>
                </c:pt>
                <c:pt idx="410">
                  <c:v>871195</c:v>
                </c:pt>
                <c:pt idx="411">
                  <c:v>1018175</c:v>
                </c:pt>
                <c:pt idx="412">
                  <c:v>1037547</c:v>
                </c:pt>
                <c:pt idx="413">
                  <c:v>1119310</c:v>
                </c:pt>
                <c:pt idx="414">
                  <c:v>799386</c:v>
                </c:pt>
                <c:pt idx="415">
                  <c:v>766660</c:v>
                </c:pt>
                <c:pt idx="416">
                  <c:v>746321</c:v>
                </c:pt>
                <c:pt idx="417">
                  <c:v>673234</c:v>
                </c:pt>
                <c:pt idx="418">
                  <c:v>706722</c:v>
                </c:pt>
                <c:pt idx="419">
                  <c:v>527683</c:v>
                </c:pt>
                <c:pt idx="420">
                  <c:v>598809</c:v>
                </c:pt>
                <c:pt idx="421">
                  <c:v>617717</c:v>
                </c:pt>
                <c:pt idx="422">
                  <c:v>897262</c:v>
                </c:pt>
                <c:pt idx="423">
                  <c:v>698835</c:v>
                </c:pt>
                <c:pt idx="424">
                  <c:v>619527</c:v>
                </c:pt>
                <c:pt idx="425">
                  <c:v>822583</c:v>
                </c:pt>
                <c:pt idx="426">
                  <c:v>544565</c:v>
                </c:pt>
                <c:pt idx="427">
                  <c:v>726751</c:v>
                </c:pt>
                <c:pt idx="428">
                  <c:v>648050</c:v>
                </c:pt>
                <c:pt idx="429">
                  <c:v>645497</c:v>
                </c:pt>
                <c:pt idx="430">
                  <c:v>674867</c:v>
                </c:pt>
                <c:pt idx="431">
                  <c:v>1130343</c:v>
                </c:pt>
                <c:pt idx="432">
                  <c:v>942186</c:v>
                </c:pt>
                <c:pt idx="433">
                  <c:v>1134281</c:v>
                </c:pt>
                <c:pt idx="434">
                  <c:v>939889</c:v>
                </c:pt>
                <c:pt idx="435">
                  <c:v>955875</c:v>
                </c:pt>
                <c:pt idx="436">
                  <c:v>803609</c:v>
                </c:pt>
                <c:pt idx="437">
                  <c:v>1434715</c:v>
                </c:pt>
                <c:pt idx="438">
                  <c:v>1135152</c:v>
                </c:pt>
                <c:pt idx="439">
                  <c:v>1120290</c:v>
                </c:pt>
                <c:pt idx="440">
                  <c:v>1252979</c:v>
                </c:pt>
                <c:pt idx="441">
                  <c:v>1160982</c:v>
                </c:pt>
                <c:pt idx="442">
                  <c:v>1208038</c:v>
                </c:pt>
                <c:pt idx="443">
                  <c:v>1047600</c:v>
                </c:pt>
                <c:pt idx="444">
                  <c:v>757829</c:v>
                </c:pt>
                <c:pt idx="445">
                  <c:v>1062194</c:v>
                </c:pt>
                <c:pt idx="446">
                  <c:v>1018092</c:v>
                </c:pt>
                <c:pt idx="447">
                  <c:v>1097257</c:v>
                </c:pt>
                <c:pt idx="448">
                  <c:v>1030154</c:v>
                </c:pt>
                <c:pt idx="449">
                  <c:v>856194</c:v>
                </c:pt>
                <c:pt idx="450">
                  <c:v>827725</c:v>
                </c:pt>
                <c:pt idx="451">
                  <c:v>859393</c:v>
                </c:pt>
                <c:pt idx="452">
                  <c:v>951086</c:v>
                </c:pt>
                <c:pt idx="453">
                  <c:v>843776</c:v>
                </c:pt>
                <c:pt idx="454">
                  <c:v>923614</c:v>
                </c:pt>
                <c:pt idx="455">
                  <c:v>1001899</c:v>
                </c:pt>
                <c:pt idx="456">
                  <c:v>856847</c:v>
                </c:pt>
                <c:pt idx="457">
                  <c:v>1154955</c:v>
                </c:pt>
                <c:pt idx="458">
                  <c:v>798778</c:v>
                </c:pt>
                <c:pt idx="459">
                  <c:v>808570</c:v>
                </c:pt>
                <c:pt idx="460">
                  <c:v>928496</c:v>
                </c:pt>
                <c:pt idx="461">
                  <c:v>1031080</c:v>
                </c:pt>
                <c:pt idx="462">
                  <c:v>1020355</c:v>
                </c:pt>
                <c:pt idx="463">
                  <c:v>958573</c:v>
                </c:pt>
                <c:pt idx="464">
                  <c:v>826507</c:v>
                </c:pt>
                <c:pt idx="465">
                  <c:v>1044689</c:v>
                </c:pt>
                <c:pt idx="466">
                  <c:v>1125834</c:v>
                </c:pt>
                <c:pt idx="467">
                  <c:v>1242848</c:v>
                </c:pt>
                <c:pt idx="468">
                  <c:v>1456128</c:v>
                </c:pt>
                <c:pt idx="469">
                  <c:v>1476736</c:v>
                </c:pt>
                <c:pt idx="470">
                  <c:v>1174149</c:v>
                </c:pt>
                <c:pt idx="471">
                  <c:v>1124682</c:v>
                </c:pt>
                <c:pt idx="472">
                  <c:v>1077813</c:v>
                </c:pt>
                <c:pt idx="473">
                  <c:v>1050010</c:v>
                </c:pt>
                <c:pt idx="474">
                  <c:v>1516598</c:v>
                </c:pt>
                <c:pt idx="475">
                  <c:v>1532884</c:v>
                </c:pt>
                <c:pt idx="476">
                  <c:v>1533786</c:v>
                </c:pt>
                <c:pt idx="477">
                  <c:v>1447941</c:v>
                </c:pt>
                <c:pt idx="478">
                  <c:v>1196770</c:v>
                </c:pt>
                <c:pt idx="479">
                  <c:v>997788</c:v>
                </c:pt>
                <c:pt idx="480">
                  <c:v>952539</c:v>
                </c:pt>
                <c:pt idx="481">
                  <c:v>956192</c:v>
                </c:pt>
                <c:pt idx="482">
                  <c:v>1006821</c:v>
                </c:pt>
                <c:pt idx="483">
                  <c:v>1077485</c:v>
                </c:pt>
                <c:pt idx="484">
                  <c:v>948176</c:v>
                </c:pt>
                <c:pt idx="485">
                  <c:v>788660</c:v>
                </c:pt>
                <c:pt idx="486">
                  <c:v>728003</c:v>
                </c:pt>
                <c:pt idx="487">
                  <c:v>891683</c:v>
                </c:pt>
                <c:pt idx="488">
                  <c:v>1198000</c:v>
                </c:pt>
                <c:pt idx="489">
                  <c:v>984593</c:v>
                </c:pt>
                <c:pt idx="490">
                  <c:v>937617</c:v>
                </c:pt>
                <c:pt idx="491">
                  <c:v>826205</c:v>
                </c:pt>
                <c:pt idx="492">
                  <c:v>914109</c:v>
                </c:pt>
                <c:pt idx="493">
                  <c:v>784271</c:v>
                </c:pt>
                <c:pt idx="494">
                  <c:v>1016670</c:v>
                </c:pt>
                <c:pt idx="495">
                  <c:v>775900</c:v>
                </c:pt>
                <c:pt idx="496">
                  <c:v>929250</c:v>
                </c:pt>
                <c:pt idx="497">
                  <c:v>835095</c:v>
                </c:pt>
                <c:pt idx="498">
                  <c:v>945562</c:v>
                </c:pt>
                <c:pt idx="499">
                  <c:v>930611</c:v>
                </c:pt>
                <c:pt idx="500">
                  <c:v>705444</c:v>
                </c:pt>
                <c:pt idx="501">
                  <c:v>793964</c:v>
                </c:pt>
                <c:pt idx="502">
                  <c:v>783312</c:v>
                </c:pt>
                <c:pt idx="503">
                  <c:v>792353</c:v>
                </c:pt>
                <c:pt idx="504">
                  <c:v>945412</c:v>
                </c:pt>
                <c:pt idx="505">
                  <c:v>1050137</c:v>
                </c:pt>
                <c:pt idx="506">
                  <c:v>1170872</c:v>
                </c:pt>
                <c:pt idx="507">
                  <c:v>1133887</c:v>
                </c:pt>
                <c:pt idx="508">
                  <c:v>770012</c:v>
                </c:pt>
                <c:pt idx="509">
                  <c:v>730869</c:v>
                </c:pt>
                <c:pt idx="510">
                  <c:v>1024826</c:v>
                </c:pt>
                <c:pt idx="511">
                  <c:v>986765</c:v>
                </c:pt>
                <c:pt idx="512">
                  <c:v>978299</c:v>
                </c:pt>
                <c:pt idx="513">
                  <c:v>736397</c:v>
                </c:pt>
                <c:pt idx="514">
                  <c:v>577864</c:v>
                </c:pt>
                <c:pt idx="515">
                  <c:v>577651</c:v>
                </c:pt>
                <c:pt idx="516">
                  <c:v>594171</c:v>
                </c:pt>
                <c:pt idx="517">
                  <c:v>687185</c:v>
                </c:pt>
                <c:pt idx="518">
                  <c:v>726521</c:v>
                </c:pt>
                <c:pt idx="519">
                  <c:v>616341</c:v>
                </c:pt>
                <c:pt idx="520">
                  <c:v>616516</c:v>
                </c:pt>
                <c:pt idx="521">
                  <c:v>612195</c:v>
                </c:pt>
                <c:pt idx="522">
                  <c:v>801485</c:v>
                </c:pt>
                <c:pt idx="523">
                  <c:v>752690</c:v>
                </c:pt>
                <c:pt idx="524">
                  <c:v>727709</c:v>
                </c:pt>
                <c:pt idx="525">
                  <c:v>669627</c:v>
                </c:pt>
                <c:pt idx="526">
                  <c:v>691709</c:v>
                </c:pt>
                <c:pt idx="527">
                  <c:v>588268</c:v>
                </c:pt>
                <c:pt idx="528">
                  <c:v>605107</c:v>
                </c:pt>
                <c:pt idx="529">
                  <c:v>706984</c:v>
                </c:pt>
                <c:pt idx="530">
                  <c:v>591228</c:v>
                </c:pt>
                <c:pt idx="531">
                  <c:v>701866</c:v>
                </c:pt>
                <c:pt idx="532">
                  <c:v>766631</c:v>
                </c:pt>
                <c:pt idx="533">
                  <c:v>678720</c:v>
                </c:pt>
                <c:pt idx="534">
                  <c:v>633388</c:v>
                </c:pt>
                <c:pt idx="535">
                  <c:v>704456</c:v>
                </c:pt>
                <c:pt idx="536">
                  <c:v>1042558</c:v>
                </c:pt>
                <c:pt idx="537">
                  <c:v>902569</c:v>
                </c:pt>
                <c:pt idx="538">
                  <c:v>890277</c:v>
                </c:pt>
                <c:pt idx="539">
                  <c:v>765498</c:v>
                </c:pt>
                <c:pt idx="540">
                  <c:v>782392</c:v>
                </c:pt>
                <c:pt idx="541">
                  <c:v>799232</c:v>
                </c:pt>
                <c:pt idx="542">
                  <c:v>746353</c:v>
                </c:pt>
                <c:pt idx="543">
                  <c:v>674069</c:v>
                </c:pt>
                <c:pt idx="544">
                  <c:v>887615</c:v>
                </c:pt>
                <c:pt idx="545">
                  <c:v>1081667</c:v>
                </c:pt>
                <c:pt idx="546">
                  <c:v>817288</c:v>
                </c:pt>
                <c:pt idx="547">
                  <c:v>873241</c:v>
                </c:pt>
                <c:pt idx="548">
                  <c:v>907652</c:v>
                </c:pt>
                <c:pt idx="549">
                  <c:v>886451</c:v>
                </c:pt>
                <c:pt idx="550">
                  <c:v>931038</c:v>
                </c:pt>
                <c:pt idx="551">
                  <c:v>893911</c:v>
                </c:pt>
                <c:pt idx="552">
                  <c:v>999238</c:v>
                </c:pt>
                <c:pt idx="553">
                  <c:v>879709</c:v>
                </c:pt>
                <c:pt idx="554">
                  <c:v>807832</c:v>
                </c:pt>
                <c:pt idx="555">
                  <c:v>582368</c:v>
                </c:pt>
                <c:pt idx="556">
                  <c:v>683826</c:v>
                </c:pt>
                <c:pt idx="557">
                  <c:v>813816</c:v>
                </c:pt>
                <c:pt idx="558">
                  <c:v>713248</c:v>
                </c:pt>
                <c:pt idx="559">
                  <c:v>615858</c:v>
                </c:pt>
                <c:pt idx="560">
                  <c:v>605681</c:v>
                </c:pt>
                <c:pt idx="561">
                  <c:v>598876</c:v>
                </c:pt>
                <c:pt idx="562">
                  <c:v>525370</c:v>
                </c:pt>
                <c:pt idx="563">
                  <c:v>625077</c:v>
                </c:pt>
                <c:pt idx="564">
                  <c:v>892714</c:v>
                </c:pt>
                <c:pt idx="565">
                  <c:v>794453</c:v>
                </c:pt>
                <c:pt idx="566">
                  <c:v>759078</c:v>
                </c:pt>
                <c:pt idx="567">
                  <c:v>925409</c:v>
                </c:pt>
                <c:pt idx="568">
                  <c:v>880716</c:v>
                </c:pt>
                <c:pt idx="569">
                  <c:v>790904</c:v>
                </c:pt>
                <c:pt idx="570">
                  <c:v>800076</c:v>
                </c:pt>
                <c:pt idx="571">
                  <c:v>626932</c:v>
                </c:pt>
                <c:pt idx="572">
                  <c:v>693747</c:v>
                </c:pt>
                <c:pt idx="573">
                  <c:v>850768</c:v>
                </c:pt>
                <c:pt idx="574">
                  <c:v>834483</c:v>
                </c:pt>
                <c:pt idx="575">
                  <c:v>602673</c:v>
                </c:pt>
                <c:pt idx="576">
                  <c:v>658444</c:v>
                </c:pt>
                <c:pt idx="577">
                  <c:v>551013</c:v>
                </c:pt>
                <c:pt idx="578">
                  <c:v>513555</c:v>
                </c:pt>
                <c:pt idx="579">
                  <c:v>512180</c:v>
                </c:pt>
                <c:pt idx="580">
                  <c:v>746353</c:v>
                </c:pt>
                <c:pt idx="581">
                  <c:v>689284</c:v>
                </c:pt>
                <c:pt idx="582">
                  <c:v>561859</c:v>
                </c:pt>
                <c:pt idx="583">
                  <c:v>757369</c:v>
                </c:pt>
                <c:pt idx="584">
                  <c:v>506719</c:v>
                </c:pt>
                <c:pt idx="585">
                  <c:v>664629</c:v>
                </c:pt>
                <c:pt idx="586">
                  <c:v>903393</c:v>
                </c:pt>
                <c:pt idx="587">
                  <c:v>730463</c:v>
                </c:pt>
                <c:pt idx="588">
                  <c:v>668003</c:v>
                </c:pt>
                <c:pt idx="589">
                  <c:v>607714</c:v>
                </c:pt>
                <c:pt idx="590">
                  <c:v>752445</c:v>
                </c:pt>
                <c:pt idx="591">
                  <c:v>907037</c:v>
                </c:pt>
                <c:pt idx="592">
                  <c:v>796618</c:v>
                </c:pt>
                <c:pt idx="593">
                  <c:v>725055</c:v>
                </c:pt>
                <c:pt idx="594">
                  <c:v>636885</c:v>
                </c:pt>
                <c:pt idx="595">
                  <c:v>860396</c:v>
                </c:pt>
                <c:pt idx="596">
                  <c:v>681957</c:v>
                </c:pt>
                <c:pt idx="597">
                  <c:v>674626</c:v>
                </c:pt>
                <c:pt idx="598">
                  <c:v>750343</c:v>
                </c:pt>
                <c:pt idx="599">
                  <c:v>645826</c:v>
                </c:pt>
                <c:pt idx="600">
                  <c:v>709458</c:v>
                </c:pt>
                <c:pt idx="601">
                  <c:v>726989</c:v>
                </c:pt>
                <c:pt idx="602">
                  <c:v>797504</c:v>
                </c:pt>
                <c:pt idx="603">
                  <c:v>658901</c:v>
                </c:pt>
                <c:pt idx="604">
                  <c:v>526091</c:v>
                </c:pt>
                <c:pt idx="605">
                  <c:v>817795</c:v>
                </c:pt>
                <c:pt idx="606">
                  <c:v>836813</c:v>
                </c:pt>
                <c:pt idx="607">
                  <c:v>897015</c:v>
                </c:pt>
                <c:pt idx="608">
                  <c:v>912263</c:v>
                </c:pt>
                <c:pt idx="609">
                  <c:v>975826</c:v>
                </c:pt>
                <c:pt idx="610">
                  <c:v>645432</c:v>
                </c:pt>
                <c:pt idx="611">
                  <c:v>652702</c:v>
                </c:pt>
                <c:pt idx="612">
                  <c:v>567926</c:v>
                </c:pt>
                <c:pt idx="613">
                  <c:v>598105</c:v>
                </c:pt>
                <c:pt idx="614">
                  <c:v>638148</c:v>
                </c:pt>
                <c:pt idx="615">
                  <c:v>701123</c:v>
                </c:pt>
                <c:pt idx="616">
                  <c:v>620898</c:v>
                </c:pt>
                <c:pt idx="617">
                  <c:v>434610</c:v>
                </c:pt>
                <c:pt idx="618">
                  <c:v>502512</c:v>
                </c:pt>
                <c:pt idx="619">
                  <c:v>564665</c:v>
                </c:pt>
                <c:pt idx="620">
                  <c:v>599216</c:v>
                </c:pt>
                <c:pt idx="621">
                  <c:v>737209</c:v>
                </c:pt>
                <c:pt idx="622">
                  <c:v>663981</c:v>
                </c:pt>
                <c:pt idx="623">
                  <c:v>631111</c:v>
                </c:pt>
                <c:pt idx="624">
                  <c:v>670913</c:v>
                </c:pt>
                <c:pt idx="625">
                  <c:v>749326</c:v>
                </c:pt>
                <c:pt idx="626">
                  <c:v>680021</c:v>
                </c:pt>
                <c:pt idx="627">
                  <c:v>496114</c:v>
                </c:pt>
                <c:pt idx="628">
                  <c:v>589660</c:v>
                </c:pt>
                <c:pt idx="629">
                  <c:v>541129</c:v>
                </c:pt>
                <c:pt idx="630">
                  <c:v>636074</c:v>
                </c:pt>
                <c:pt idx="631">
                  <c:v>616096</c:v>
                </c:pt>
                <c:pt idx="632">
                  <c:v>484522</c:v>
                </c:pt>
                <c:pt idx="633">
                  <c:v>543554</c:v>
                </c:pt>
                <c:pt idx="634">
                  <c:v>562104</c:v>
                </c:pt>
                <c:pt idx="635">
                  <c:v>462225</c:v>
                </c:pt>
                <c:pt idx="636">
                  <c:v>605535</c:v>
                </c:pt>
                <c:pt idx="637">
                  <c:v>574696</c:v>
                </c:pt>
                <c:pt idx="638">
                  <c:v>467958</c:v>
                </c:pt>
                <c:pt idx="639">
                  <c:v>447707</c:v>
                </c:pt>
                <c:pt idx="640">
                  <c:v>513599</c:v>
                </c:pt>
                <c:pt idx="641">
                  <c:v>812688</c:v>
                </c:pt>
                <c:pt idx="642">
                  <c:v>586298</c:v>
                </c:pt>
                <c:pt idx="643">
                  <c:v>712992</c:v>
                </c:pt>
                <c:pt idx="644">
                  <c:v>952934</c:v>
                </c:pt>
                <c:pt idx="645">
                  <c:v>704532</c:v>
                </c:pt>
                <c:pt idx="646">
                  <c:v>647328</c:v>
                </c:pt>
                <c:pt idx="647">
                  <c:v>707787</c:v>
                </c:pt>
                <c:pt idx="648">
                  <c:v>714652</c:v>
                </c:pt>
                <c:pt idx="649">
                  <c:v>652129</c:v>
                </c:pt>
                <c:pt idx="650">
                  <c:v>731503</c:v>
                </c:pt>
                <c:pt idx="651">
                  <c:v>611414</c:v>
                </c:pt>
                <c:pt idx="652">
                  <c:v>577307</c:v>
                </c:pt>
                <c:pt idx="653">
                  <c:v>611701</c:v>
                </c:pt>
                <c:pt idx="654">
                  <c:v>658443</c:v>
                </c:pt>
                <c:pt idx="655">
                  <c:v>551818</c:v>
                </c:pt>
                <c:pt idx="656">
                  <c:v>489658</c:v>
                </c:pt>
                <c:pt idx="657">
                  <c:v>585571</c:v>
                </c:pt>
                <c:pt idx="658">
                  <c:v>523672</c:v>
                </c:pt>
                <c:pt idx="659">
                  <c:v>457964</c:v>
                </c:pt>
                <c:pt idx="660">
                  <c:v>500179</c:v>
                </c:pt>
                <c:pt idx="661">
                  <c:v>704997</c:v>
                </c:pt>
                <c:pt idx="662">
                  <c:v>660407</c:v>
                </c:pt>
                <c:pt idx="663">
                  <c:v>776023</c:v>
                </c:pt>
                <c:pt idx="664">
                  <c:v>591482</c:v>
                </c:pt>
                <c:pt idx="665">
                  <c:v>745994</c:v>
                </c:pt>
                <c:pt idx="666">
                  <c:v>482846</c:v>
                </c:pt>
                <c:pt idx="667">
                  <c:v>524236</c:v>
                </c:pt>
                <c:pt idx="668">
                  <c:v>669089</c:v>
                </c:pt>
                <c:pt idx="669">
                  <c:v>916592</c:v>
                </c:pt>
                <c:pt idx="670">
                  <c:v>848045</c:v>
                </c:pt>
                <c:pt idx="671">
                  <c:v>857075</c:v>
                </c:pt>
                <c:pt idx="672">
                  <c:v>596313</c:v>
                </c:pt>
                <c:pt idx="673">
                  <c:v>415677</c:v>
                </c:pt>
                <c:pt idx="674">
                  <c:v>430531</c:v>
                </c:pt>
                <c:pt idx="675">
                  <c:v>461390</c:v>
                </c:pt>
                <c:pt idx="676">
                  <c:v>649515</c:v>
                </c:pt>
                <c:pt idx="677">
                  <c:v>732701</c:v>
                </c:pt>
                <c:pt idx="678">
                  <c:v>539199</c:v>
                </c:pt>
                <c:pt idx="679">
                  <c:v>526453</c:v>
                </c:pt>
                <c:pt idx="680">
                  <c:v>507620</c:v>
                </c:pt>
                <c:pt idx="681">
                  <c:v>507579</c:v>
                </c:pt>
                <c:pt idx="682">
                  <c:v>473979</c:v>
                </c:pt>
                <c:pt idx="683">
                  <c:v>481664</c:v>
                </c:pt>
                <c:pt idx="684">
                  <c:v>592968</c:v>
                </c:pt>
                <c:pt idx="685">
                  <c:v>553163</c:v>
                </c:pt>
                <c:pt idx="686">
                  <c:v>572943</c:v>
                </c:pt>
                <c:pt idx="687">
                  <c:v>501046</c:v>
                </c:pt>
                <c:pt idx="688">
                  <c:v>472686</c:v>
                </c:pt>
                <c:pt idx="689">
                  <c:v>403125</c:v>
                </c:pt>
                <c:pt idx="690">
                  <c:v>493035</c:v>
                </c:pt>
                <c:pt idx="691">
                  <c:v>494543</c:v>
                </c:pt>
                <c:pt idx="692">
                  <c:v>506728</c:v>
                </c:pt>
                <c:pt idx="693">
                  <c:v>439660</c:v>
                </c:pt>
                <c:pt idx="694">
                  <c:v>401284</c:v>
                </c:pt>
                <c:pt idx="695">
                  <c:v>394018</c:v>
                </c:pt>
                <c:pt idx="696">
                  <c:v>360274</c:v>
                </c:pt>
                <c:pt idx="697">
                  <c:v>493453</c:v>
                </c:pt>
                <c:pt idx="698">
                  <c:v>599506</c:v>
                </c:pt>
                <c:pt idx="699">
                  <c:v>622910</c:v>
                </c:pt>
                <c:pt idx="700">
                  <c:v>569961</c:v>
                </c:pt>
                <c:pt idx="701">
                  <c:v>581280</c:v>
                </c:pt>
                <c:pt idx="702">
                  <c:v>680523</c:v>
                </c:pt>
                <c:pt idx="703">
                  <c:v>428129</c:v>
                </c:pt>
                <c:pt idx="704">
                  <c:v>622006</c:v>
                </c:pt>
                <c:pt idx="705">
                  <c:v>656025</c:v>
                </c:pt>
                <c:pt idx="706">
                  <c:v>526351</c:v>
                </c:pt>
                <c:pt idx="707">
                  <c:v>584184</c:v>
                </c:pt>
                <c:pt idx="708">
                  <c:v>542355</c:v>
                </c:pt>
                <c:pt idx="709">
                  <c:v>588883</c:v>
                </c:pt>
                <c:pt idx="710">
                  <c:v>771794</c:v>
                </c:pt>
                <c:pt idx="711">
                  <c:v>945907</c:v>
                </c:pt>
                <c:pt idx="712">
                  <c:v>852778</c:v>
                </c:pt>
                <c:pt idx="713">
                  <c:v>707428</c:v>
                </c:pt>
                <c:pt idx="714">
                  <c:v>598083</c:v>
                </c:pt>
                <c:pt idx="715">
                  <c:v>418782</c:v>
                </c:pt>
                <c:pt idx="716">
                  <c:v>458647</c:v>
                </c:pt>
                <c:pt idx="717">
                  <c:v>539661</c:v>
                </c:pt>
                <c:pt idx="718">
                  <c:v>626380</c:v>
                </c:pt>
                <c:pt idx="719">
                  <c:v>547223</c:v>
                </c:pt>
                <c:pt idx="720">
                  <c:v>651354</c:v>
                </c:pt>
                <c:pt idx="721">
                  <c:v>540681</c:v>
                </c:pt>
                <c:pt idx="722">
                  <c:v>438326</c:v>
                </c:pt>
                <c:pt idx="723">
                  <c:v>505994</c:v>
                </c:pt>
                <c:pt idx="724">
                  <c:v>460266</c:v>
                </c:pt>
                <c:pt idx="725">
                  <c:v>566755</c:v>
                </c:pt>
                <c:pt idx="726">
                  <c:v>532708</c:v>
                </c:pt>
                <c:pt idx="727">
                  <c:v>485043</c:v>
                </c:pt>
                <c:pt idx="728">
                  <c:v>553833</c:v>
                </c:pt>
                <c:pt idx="729">
                  <c:v>488232</c:v>
                </c:pt>
                <c:pt idx="730">
                  <c:v>398241</c:v>
                </c:pt>
                <c:pt idx="731">
                  <c:v>517258</c:v>
                </c:pt>
                <c:pt idx="732">
                  <c:v>576866</c:v>
                </c:pt>
                <c:pt idx="733">
                  <c:v>638891</c:v>
                </c:pt>
                <c:pt idx="734">
                  <c:v>506273</c:v>
                </c:pt>
                <c:pt idx="735">
                  <c:v>614151</c:v>
                </c:pt>
                <c:pt idx="736">
                  <c:v>485998</c:v>
                </c:pt>
                <c:pt idx="737">
                  <c:v>540474</c:v>
                </c:pt>
                <c:pt idx="738">
                  <c:v>433042</c:v>
                </c:pt>
                <c:pt idx="739">
                  <c:v>580114</c:v>
                </c:pt>
                <c:pt idx="740">
                  <c:v>538484</c:v>
                </c:pt>
                <c:pt idx="741">
                  <c:v>674043</c:v>
                </c:pt>
                <c:pt idx="742">
                  <c:v>665721</c:v>
                </c:pt>
                <c:pt idx="743">
                  <c:v>524333</c:v>
                </c:pt>
                <c:pt idx="744">
                  <c:v>491677</c:v>
                </c:pt>
                <c:pt idx="745">
                  <c:v>600628</c:v>
                </c:pt>
                <c:pt idx="746">
                  <c:v>545418</c:v>
                </c:pt>
                <c:pt idx="747">
                  <c:v>642975</c:v>
                </c:pt>
                <c:pt idx="748">
                  <c:v>703733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6-4B1F-87CF-0EF8BF12F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930336"/>
        <c:axId val="381930992"/>
      </c:barChart>
      <c:catAx>
        <c:axId val="38193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30992"/>
        <c:crosses val="autoZero"/>
        <c:auto val="1"/>
        <c:lblAlgn val="ctr"/>
        <c:lblOffset val="100"/>
        <c:noMultiLvlLbl val="0"/>
      </c:catAx>
      <c:valAx>
        <c:axId val="38193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3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60A749-14DE-413B-AAB1-575DBACB4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D8393-C2B2-4B23-ABAB-81A6F24BD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224024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558DAE4-6EFF-46C2-BED6-CF33152D2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Link Clicks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014C-1376-4AEC-8558-11494495C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01.11.2019 - 18.11.2021</a:t>
            </a:r>
          </a:p>
        </p:txBody>
      </p:sp>
    </p:spTree>
    <p:extLst>
      <p:ext uri="{BB962C8B-B14F-4D97-AF65-F5344CB8AC3E}">
        <p14:creationId xmlns:p14="http://schemas.microsoft.com/office/powerpoint/2010/main" val="23227147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20211119_100908</Template>
  <TotalTime>0</TotalTime>
  <Words>15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Facebook Total Link Clicks | 132_OKR_RTL_VIP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Link Clicks | 132_OKR_RTL_VIP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2021-11-19T10:09:08Z</dcterms:created>
  <dcterms:modified xsi:type="dcterms:W3CDTF">2021-11-19T10:09:17Z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