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5143500" type="screen16x9"/>
  <p:notesSz cx="6797675" cy="9928225"/>
  <p:custDataLst>
    <p:tags r:id="rId29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A38D52-3DEC-4D6E-9C22-0450D022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021B545-CB4B-4130-AB2D-EC2C031E3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89523"/>
              </p:ext>
            </p:extLst>
          </p:nvPr>
        </p:nvGraphicFramePr>
        <p:xfrm>
          <a:off x="457200" y="1101725"/>
          <a:ext cx="740664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8541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535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446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329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47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704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44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258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438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144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460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028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192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3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- 2020-12-11 16:29:11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gut kennen sich Melissa und Leander schon? ❤ Wir machen den Test! 
Alles rund um das Finale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37719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F9033D9-2D71-4B5B-A731-FD1B79E5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50B49B-706F-41B1-94A2-AD200D958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117118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BFD890-F4B2-4B1B-97F0-65797B5B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71E4F2C-F0BB-4C2F-8598-5E4FB5F73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529139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41239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131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218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094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03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102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697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32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749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954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413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833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352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56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- 2020-12-10 07:25:40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Melissa ist sich mittlerweile sicher: Eine Beziehung mit Ioannis wäre nichts für sie gewesen. Aber wann kippte die Stimmung? Darüber diskutieren die beiden beim Wiedersehen. Mehr erfahrt ihr hier ➡️ http://on.rtl.de/1/bachelorette-ioannisaussprache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75595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FB7A88A-3ECC-40C7-880B-1B741CD9E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E762CB-DD0F-4285-9489-030DD35FB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281160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8E34EB-A3CE-4DCC-AE7A-87FF4DD12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0D1B4F6-973E-43CC-8563-00F060AB5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50670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32465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369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837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169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062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916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783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213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87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391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735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30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105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80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- 2020-12-10 04:41:23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Daniel freut sich, Melissa nach dem emotionalen Finale wiederzusehen, denn für ihn gibt's keinen Grund für böses Blut: "Man sollte im Guten auseinandergehen und nicht noch eine Szene machen!"
Mehr erfahrt ihr hier ➡️ http://on.rtl.de/1/bachelorette-wiedersehendaniel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22004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3011CAE-317D-4AF8-AA88-93285AF2C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951F32-A962-4C90-B452-B383954D9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2283100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5BBBA35-AC59-43BE-BA7E-8D9D38012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062013D-1EEC-43EE-A083-A0D0829650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67450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89352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120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824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978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798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230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386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921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2705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887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88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535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593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5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23:39:31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Herzchaos, Höllenritt &amp; ein himmlisches Happy End ❤️ Sarah hat genau hingeschaut und nimmt in ihrer Kolumne alle unter die Lupe!
Wie es Daniel heute geht, erfahrt ihr hier http://on.rtl.de/1/so-gehts-bachelorette-daniel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4620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B53DF24-BEC6-4D02-B61C-E5561009E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41A317-C789-4E66-B9E0-AF5699198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4176586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AE2E5A-4F02-40AD-9635-9169832D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3C2B35F-FCB0-4E8E-9560-7E444DAFCC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96594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12334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310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248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869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790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3567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776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8221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4284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6600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285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952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429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34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22:38:37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 hat ihr Glück gefunden und festgehalten: Melissa und Leander wollen gemeinsam in die Zukunft starten und schmieden schon Pläne 😍➡️ http://on.rtl.de/1/melissa-leander-sind-ein-paar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04167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487430D-89C4-461C-9649-68F105185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E9FBB0-6F75-4511-97D1-987C1CCB6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315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53EF3A-F9FF-45CF-8130-CAF241366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FD7606D-3B16-4FBD-9771-D6EBC5EC87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8878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48270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48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467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372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733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514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3219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845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140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542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273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910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755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48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21:31:26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Liebeserklärung, wie sie Melissa lange nicht mehr gemacht hat ❤️ Doch Leander hat es geschafft, ihr Herz zu erobern und ist der Eine aus 20 Männern, dem sie ihre letzte Rose übergibt 🌹 
Alles rund um das Finale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8209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58F5070-54F2-4480-AC9B-7C5FEAFCB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EE804D-9E9D-45AD-B8C9-658E14480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1430550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FA0BDF-0322-4B06-A644-A7B60FF32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D28E489-7B31-4457-BA28-FE00A8F0C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709455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01930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5263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093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082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376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010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856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191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986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13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669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8668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26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06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21:21:57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Daniel ging die allererste Rose von Melissa - doch leider reichen die Gefühle für ihn nicht aus, um ihm auch die letzte Rose zu überreichen 💔
Alles rund um das Finale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2714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16C2B89-D762-4D38-A82F-081355C1F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82BEA-918C-4A0B-8081-FCA9C7F60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253846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E23B61-AC67-4949-AA22-485226377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27DB3C2-A6EF-4B6E-987E-BACBA6542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2629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89088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77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513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283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92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916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097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615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245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372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890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599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8383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86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21:07:05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sieht man also aus, wenn man einfach glücklich ist 😍❤️
Alles rund um das Finale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5620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87A632B-BFD9-40FC-9CCB-9619314C9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384A78-517A-41E5-993F-CF9625C2E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136523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DBDA60F-552E-4986-BE1C-07B6AAF22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F31072E-092A-4DF2-B861-FD2DAE1EC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695502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24990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265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780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32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676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007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347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393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69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149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3838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951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7190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4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20:54:01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Melissas Freundinnen wollen sehr genau wissen, was für ein Typ Leander ist 🧐 Wie hat er sich eurer Meinung nach präsentiert? 
Alles rund um das Finale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08299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AD7D84E-7165-4FD3-82CF-EE34123F6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42C79-5C05-4CB7-9257-07262B7D9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1932102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D96D5B-AC88-4ACF-8685-131F945E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1818045-2BF8-4707-B587-0E8560158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16599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48673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782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711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259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131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92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819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372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296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054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225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614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890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5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20:47:22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Daniel im Kreuzverhör bei Melissas besten Freundinnen 🤪 Wie hat er sich eurer Meinung nach geschlagen?
Alles rund um das Finale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7776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E0C04A1-E1A2-4049-84A4-F018592E7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48BBA-4A8D-4372-B46A-9D9A24E62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2232773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786BE1-8BB6-4F01-A1DD-AFFD3451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60BCFEE-E6A5-4FF9-AF44-8FDA042BA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17004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69049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211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123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435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440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315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706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62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328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43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937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125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546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9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20:33:29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FINALE ❤️
Alles rund um das Finale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63522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9D1FAFD-AE10-4085-9FD7-059679BF0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3634D-5522-4883-8E6A-524295AB4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3158706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DE83CC-9FDC-4A16-97B5-8D48EC9B1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D4B8D2A-966B-4601-98BA-048A125561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5546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6966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68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0123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728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974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953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75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624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1770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1290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102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280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865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96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17:57:29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"Es kribbelt im Bauch ..." Daniel genießt sein letztes Date mit Melissa 💕
Eine Vorschau auf das Finale bekommt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11404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89E093C-1BEC-4201-BB4C-805227A4C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30CEF-B840-4D31-A6DE-272CA3D29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356123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ED3028-F583-4BE1-B07E-18BB4CAFA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B4A2468-7FCB-4777-AE1A-C4013CBC0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59952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36131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958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920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68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379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273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673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896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101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847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596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784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100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42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- 2020-12-09 17:41:50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Leander kann seine Gefühle beim letzten Date mit Melissa nicht mehr zurückhalten 💕
Eine Vorschau auf das Finale bekommt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428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148234B-65D2-4592-A116-1E47EA72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7B7397-55C2-4014-918A-552C9B3B5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3073769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5BA7BA-6867-4385-84E0-5592700DD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C307C55-9462-4351-9D0F-71C685CE9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2650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78798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597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719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978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367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819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749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753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590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561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459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148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452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49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- 2020-12-07 16:58:03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dieser Woche nehmen zwei ganz besondere Frauen Melissas Finalisten genau unter die Lupe - nämlich ihre besten Freundinnen 💕🧐 Verlinkt doch mal eure besten Freunde und sagt ihnen, dass ihr sie lieb habt 🤗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683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D7AF571-3775-482A-B5E0-ED56283A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A4F12F-6DF9-4FEC-88BF-481E482EE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1949987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404FB2-1C47-4C9D-87BF-4CF0FFAAB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BD04A3F-DF61-4777-A037-D414897C71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68373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54533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8407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156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109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1424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535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119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1662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137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48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441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038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768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1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- 2020-12-03 07:45:43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Dreamdates, Deep-Talk und ein Desaster 😲 Sarah hat genau hingeschaut und nimmt in ihrer Kolumne alle unter die Lupe!
Was Ioannis zu seinem Aus sagt, erfahrt ihr hier ➡ http://on.rtl.de/1/bachelorette-ioannis-spricht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95360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6D264A7-8C9A-4E39-9C87-EE358AE4C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E66733-58EC-4305-B43F-DC30255DE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3273414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B85929-C484-47DE-AEE1-824199D51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8922204-3DC2-4B95-986C-B2B6460493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02903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41462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388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54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019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606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6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36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7159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782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591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919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014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322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52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18:11:05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Bachelorette-Finalisten 2020 stehen fest! ❣️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84107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C0A17EE-0DEE-4B50-AE77-FFE7EC3C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DA714D-9F2B-45D7-85D4-757771F15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4106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7E76D8-CD8D-4483-B194-919CC9EDF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0980F16-CA27-4D6B-8654-28EFB69427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12114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35464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553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569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620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648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973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705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991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301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46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03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551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0206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0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18:00:05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Schuldig im Sinne der Anklage 😁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0649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265D8AC-4F28-44C4-BFB0-102E0BDEB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7DE75E-AF16-4E6F-AA01-FEE4C1B19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432482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836ACB-FB1E-4122-A533-A9097A018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F602A7A-5D01-436E-B007-8FB51D801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06692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01783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161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06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810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861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883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874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462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484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725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556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842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433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9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17:51:52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Geil. Läuft 💪😎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3714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AF8F4B8-70AD-4695-AEBE-611A9182C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A7053E-886F-4FE3-85B9-328D9ECD7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3563674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17C56D-E598-4654-AB1A-2515CBE72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94C3252-1129-4A2E-854B-A8AE971BF9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06102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6795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86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109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278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403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693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645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252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069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464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950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919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2617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17:46:23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Komisch 😐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98368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ACDA351-BE7A-4A62-AB2D-5AC76D383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- 19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ED706-307C-4C13-B517-4E29DF843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86716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4455B5-790E-47C3-96EA-0BFCBAE8C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BBB552F-BE52-439A-B946-6786C0795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8221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38444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600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571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050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673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865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962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102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70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697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082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216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955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9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17:44:10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ist das bei euch: Füße 👍 oder 👎 ?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508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F450169-ED52-47A8-91C3-CF0C0158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- 20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C54BE2-A6FB-4B23-98E4-039F5B2CE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53816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734F16-6FA7-4D25-91EC-06D5F4073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67520C2-4184-4237-8375-6EFDE26B0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1720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29493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11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621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3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3080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377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044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520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768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082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024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923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09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17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17:43:04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Daniel sagt, was er denkt. Wenn er denn denkt 😁🙊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535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E974860-5911-4C50-A5FE-45D58940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- 21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35C505-3A94-4223-AAC0-E091F8B2C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4215933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92E912-D249-4F20-816E-C9924241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2B40CA9-E717-4D28-9EEF-68B3CD4B17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53612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01027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560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461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693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4242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488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845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85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581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441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777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0574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38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94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17:38:27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Anfang vom Ende.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687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78A5696-13A3-437B-869A-9495F8926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- 22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5C738B-FBB7-42BA-95F1-8D2791E4D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3114782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91B7769-DA44-47A0-9CBE-D7B9E1A21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F0EE4FE-EAC6-4573-9D6F-FE2E84913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314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03575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746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696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458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580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542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15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528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481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2257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2563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043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989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1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16:56:25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"Ich glaube schon, dass man sich hier verlieben kann" 💕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881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6C3343D-7CC9-4189-8CF1-24C1FA7D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- 23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63630E-84BA-4E14-9E30-35DCCA8A3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653081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C86283-8E72-4830-88B3-F95AFACD2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42F4402-2AB9-443C-8573-B05DAFA04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72793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56156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754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720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013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428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088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104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936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823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980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59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808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982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44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- 2020-12-02 16:42:41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steht ihr zum Thema Eifersucht?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3296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5C458B0-35F0-4600-8240-C2267C6A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- 24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F90C3-9064-41F3-B464-573C3B302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1758131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C7D7BF-1925-40B9-AC17-A03654B7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ADCF7E4-B919-4C28-AD7C-E3D38DC1A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85946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33255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598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852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026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469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7926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517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432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841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207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540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998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510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60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Bachelorette - 2020-11-30 17:17:56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Bevor (finally!) die Dreamdates starten, gibt es ein letztes Gruppendate mit Daniel, Ioannis und Leander 📸 Und das ist ein ganz spezielles: Melissa und die Männer stellen ihre ganz persönliche Hochzeit im Boho-Stil nach und plötzlich gehen die Männer tatsächlich vor der Bachelorette auf die Knie und stellen ihr die Frage aller Fragen 😲💍💕
Alles rund um die Bachelorette und alle Dates erfahrt ihr hier ➡️ http://on.rtl.de/1/bachelorette2020-alle-news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0760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D6465CF-C4B8-468C-B999-273AAE4E1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| Die Bachelorette - 25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224EB7-1C67-4564-A447-15363E641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12.10.2020 - 13.12.2020</a:t>
            </a:r>
          </a:p>
        </p:txBody>
      </p:sp>
    </p:spTree>
    <p:extLst>
      <p:ext uri="{BB962C8B-B14F-4D97-AF65-F5344CB8AC3E}">
        <p14:creationId xmlns:p14="http://schemas.microsoft.com/office/powerpoint/2010/main" val="22356930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20211020_135305</Template>
  <TotalTime>5</TotalTime>
  <Words>1625</Words>
  <Application>Microsoft Office PowerPoint</Application>
  <PresentationFormat>On-screen Show (16:9)</PresentationFormat>
  <Paragraphs>700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Wingdings</vt:lpstr>
      <vt:lpstr>Arial</vt:lpstr>
      <vt:lpstr>Default</vt:lpstr>
      <vt:lpstr>think-cell Slide</vt:lpstr>
      <vt:lpstr>Facebook Own Videos | Die Bachelorette - 1 of 25</vt:lpstr>
      <vt:lpstr>Facebook Own Videos | Die Bachelorette - 2 of 25</vt:lpstr>
      <vt:lpstr>Facebook Own Videos | Die Bachelorette - 3 of 25</vt:lpstr>
      <vt:lpstr>Facebook Own Videos | Die Bachelorette - 4 of 25</vt:lpstr>
      <vt:lpstr>Facebook Own Videos | Die Bachelorette - 5 of 25</vt:lpstr>
      <vt:lpstr>Facebook Own Videos | Die Bachelorette - 6 of 25</vt:lpstr>
      <vt:lpstr>Facebook Own Videos | Die Bachelorette - 7 of 25</vt:lpstr>
      <vt:lpstr>Facebook Own Videos | Die Bachelorette - 8 of 25</vt:lpstr>
      <vt:lpstr>Facebook Own Videos | Die Bachelorette - 9 of 25</vt:lpstr>
      <vt:lpstr>Facebook Own Videos | Die Bachelorette - 10 of 25</vt:lpstr>
      <vt:lpstr>Facebook Own Videos | Die Bachelorette - 11 of 25</vt:lpstr>
      <vt:lpstr>Facebook Own Videos | Die Bachelorette - 12 of 25</vt:lpstr>
      <vt:lpstr>Facebook Own Videos | Die Bachelorette - 13 of 25</vt:lpstr>
      <vt:lpstr>Facebook Own Videos | Die Bachelorette - 14 of 25</vt:lpstr>
      <vt:lpstr>Facebook Own Videos | Die Bachelorette - 15 of 25</vt:lpstr>
      <vt:lpstr>Facebook Own Videos | Die Bachelorette - 16 of 25</vt:lpstr>
      <vt:lpstr>Facebook Own Videos | Die Bachelorette - 17 of 25</vt:lpstr>
      <vt:lpstr>Facebook Own Videos | Die Bachelorette - 18 of 25</vt:lpstr>
      <vt:lpstr>Facebook Own Videos | Die Bachelorette - 19 of 25</vt:lpstr>
      <vt:lpstr>Facebook Own Videos | Die Bachelorette - 20 of 25</vt:lpstr>
      <vt:lpstr>Facebook Own Videos | Die Bachelorette - 21 of 25</vt:lpstr>
      <vt:lpstr>Facebook Own Videos | Die Bachelorette - 22 of 25</vt:lpstr>
      <vt:lpstr>Facebook Own Videos | Die Bachelorette - 23 of 25</vt:lpstr>
      <vt:lpstr>Facebook Own Videos | Die Bachelorette - 24 of 25</vt:lpstr>
      <vt:lpstr>Facebook Own Videos | Die Bachelorette - 25 of 25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| Die Bachelorette - 1 of 25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2021-10-20T13:53:05Z</dcterms:created>
  <dcterms:modified xsi:type="dcterms:W3CDTF">2021-10-20T13:58:15Z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