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rels" ContentType="application/vnd.openxmlformats-package.relationships+xml"/>
  <Default Extension="emf" ContentType="image/x-emf"/>
  <Default Extension="vml" ContentType="application/vnd.openxmlformats-officedocument.vmlDrawing"/>
  <Default Extension="bin" ContentType="application/vnd.openxmlformats-officedocument.presentationml.printerSettings"/>
  <Default Extension="png" ContentType="image/png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embeddings/oleObject1.bin" ContentType="application/vnd.openxmlformats-officedocument.oleObject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embeddings/oleObject2.bin" ContentType="application/vnd.openxmlformats-officedocument.oleObject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5" Type="http://schemas.openxmlformats.org/officeDocument/2006/relationships/custom-properties" Target="docProps/custom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saveSubsetFonts="1">
  <p:sldMasterIdLst>
    <p:sldMasterId id="2147483664" r:id="rId1"/>
  </p:sldMasterIdLst>
  <p:notesMasterIdLst>
    <p:notesMasterId r:id="rId3"/>
  </p:notesMasterIdLst>
  <p:handoutMasterIdLst>
    <p:handoutMasterId r:id="rId4"/>
  </p:handoutMasterIdLst>
  <p:sldIdLst>
    <p:sldId id="382" r:id="rId2"/>
  </p:sldIdLst>
  <p:sldSz cx="9144000" cy="5143500" type="screen16x9"/>
  <p:notesSz cx="6797675" cy="9928225"/>
  <p:custDataLst>
    <p:tags r:id="rId6"/>
  </p:custDataLst>
  <p:defaultTextStyle>
    <a:defPPr>
      <a:defRPr lang="de-DE"/>
    </a:defPPr>
    <a:lvl1pPr algn="l" rtl="0" fontAlgn="base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defRPr b="1" kern="1200">
        <a:solidFill>
          <a:schemeClr val="tx1"/>
        </a:solidFill>
        <a:latin typeface="Arial" charset="0"/>
        <a:ea typeface="+mn-ea"/>
        <a:cs typeface="+mn-cs"/>
      </a:defRPr>
    </a:lvl1pPr>
    <a:lvl2pPr marL="342900" algn="l" rtl="0" fontAlgn="base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defRPr b="1" kern="1200">
        <a:solidFill>
          <a:schemeClr val="tx1"/>
        </a:solidFill>
        <a:latin typeface="Arial" charset="0"/>
        <a:ea typeface="+mn-ea"/>
        <a:cs typeface="+mn-cs"/>
      </a:defRPr>
    </a:lvl2pPr>
    <a:lvl3pPr marL="685800" algn="l" rtl="0" fontAlgn="base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defRPr b="1" kern="1200">
        <a:solidFill>
          <a:schemeClr val="tx1"/>
        </a:solidFill>
        <a:latin typeface="Arial" charset="0"/>
        <a:ea typeface="+mn-ea"/>
        <a:cs typeface="+mn-cs"/>
      </a:defRPr>
    </a:lvl3pPr>
    <a:lvl4pPr marL="1028700" algn="l" rtl="0" fontAlgn="base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defRPr b="1" kern="1200">
        <a:solidFill>
          <a:schemeClr val="tx1"/>
        </a:solidFill>
        <a:latin typeface="Arial" charset="0"/>
        <a:ea typeface="+mn-ea"/>
        <a:cs typeface="+mn-cs"/>
      </a:defRPr>
    </a:lvl4pPr>
    <a:lvl5pPr marL="1371600" algn="l" rtl="0" fontAlgn="base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defRPr b="1" kern="1200">
        <a:solidFill>
          <a:schemeClr val="tx1"/>
        </a:solidFill>
        <a:latin typeface="Arial" charset="0"/>
        <a:ea typeface="+mn-ea"/>
        <a:cs typeface="+mn-cs"/>
      </a:defRPr>
    </a:lvl5pPr>
    <a:lvl6pPr marL="1714500" algn="l" defTabSz="685800" rtl="0" eaLnBrk="1" latinLnBrk="0" hangingPunct="1">
      <a:defRPr b="1" kern="1200">
        <a:solidFill>
          <a:schemeClr val="tx1"/>
        </a:solidFill>
        <a:latin typeface="Arial" charset="0"/>
        <a:ea typeface="+mn-ea"/>
        <a:cs typeface="+mn-cs"/>
      </a:defRPr>
    </a:lvl6pPr>
    <a:lvl7pPr marL="2057400" algn="l" defTabSz="685800" rtl="0" eaLnBrk="1" latinLnBrk="0" hangingPunct="1">
      <a:defRPr b="1" kern="1200">
        <a:solidFill>
          <a:schemeClr val="tx1"/>
        </a:solidFill>
        <a:latin typeface="Arial" charset="0"/>
        <a:ea typeface="+mn-ea"/>
        <a:cs typeface="+mn-cs"/>
      </a:defRPr>
    </a:lvl7pPr>
    <a:lvl8pPr marL="2400300" algn="l" defTabSz="685800" rtl="0" eaLnBrk="1" latinLnBrk="0" hangingPunct="1">
      <a:defRPr b="1" kern="1200">
        <a:solidFill>
          <a:schemeClr val="tx1"/>
        </a:solidFill>
        <a:latin typeface="Arial" charset="0"/>
        <a:ea typeface="+mn-ea"/>
        <a:cs typeface="+mn-cs"/>
      </a:defRPr>
    </a:lvl8pPr>
    <a:lvl9pPr marL="2743200" algn="l" defTabSz="685800" rtl="0" eaLnBrk="1" latinLnBrk="0" hangingPunct="1">
      <a:defRPr b="1" kern="1200">
        <a:solidFill>
          <a:schemeClr val="tx1"/>
        </a:solidFill>
        <a:latin typeface="Arial" charset="0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loop="1"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00000"/>
    <a:srgbClr val="00194C"/>
    <a:srgbClr val="FFFFFF"/>
    <a:srgbClr val="43165E"/>
    <a:srgbClr val="DED7D0"/>
    <a:srgbClr val="C4C0C8"/>
    <a:srgbClr val="A5927E"/>
    <a:srgbClr val="8A7968"/>
    <a:srgbClr val="7E29B3"/>
    <a:srgbClr val="EFEEF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ittlere Formatvorlage 2 - Akz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0650" autoAdjust="0"/>
    <p:restoredTop sz="94561" autoAdjust="0"/>
  </p:normalViewPr>
  <p:slideViewPr>
    <p:cSldViewPr showGuides="1">
      <p:cViewPr>
        <p:scale>
          <a:sx n="100" d="100"/>
          <a:sy n="100" d="100"/>
        </p:scale>
        <p:origin x="-3456" y="-1288"/>
      </p:cViewPr>
      <p:guideLst>
        <p:guide orient="horz" pos="735"/>
        <p:guide orient="horz" pos="3094"/>
        <p:guide orient="horz" pos="205"/>
        <p:guide orient="horz" pos="2958"/>
        <p:guide orient="horz" pos="2867"/>
        <p:guide orient="horz" pos="1756"/>
        <p:guide orient="horz" pos="940"/>
        <p:guide orient="horz" pos="1847"/>
        <p:guide orient="horz" pos="531"/>
        <p:guide orient="horz" pos="894"/>
        <p:guide orient="horz" pos="430"/>
        <p:guide pos="5579"/>
        <p:guide pos="3878"/>
        <p:guide pos="272"/>
        <p:guide pos="1973"/>
        <p:guide pos="2064"/>
        <p:guide pos="3787"/>
        <p:guide pos="2971"/>
        <p:guide pos="2880"/>
        <p:guide pos="5148"/>
        <p:guide pos="4944"/>
        <p:guide pos="5670"/>
        <p:guide pos="181"/>
        <p:guide pos="90"/>
      </p:guideLst>
    </p:cSldViewPr>
  </p:slideViewPr>
  <p:outlineViewPr>
    <p:cViewPr>
      <p:scale>
        <a:sx n="100" d="100"/>
        <a:sy n="100" d="100"/>
      </p:scale>
      <p:origin x="0" y="88266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notesViewPr>
    <p:cSldViewPr showGuides="1">
      <p:cViewPr varScale="1">
        <p:scale>
          <a:sx n="88" d="100"/>
          <a:sy n="88" d="100"/>
        </p:scale>
        <p:origin x="-2844" y="-114"/>
      </p:cViewPr>
      <p:guideLst>
        <p:guide orient="horz" pos="3127"/>
        <p:guide pos="2141"/>
      </p:guideLst>
    </p:cSldViewPr>
  </p:notesViewPr>
  <p:gridSpacing cx="36004" cy="36004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notesMaster" Target="notesMasters/notesMaster1.xml"/><Relationship Id="rId4" Type="http://schemas.openxmlformats.org/officeDocument/2006/relationships/handoutMaster" Target="handoutMasters/handoutMaster1.xml"/><Relationship Id="rId5" Type="http://schemas.openxmlformats.org/officeDocument/2006/relationships/printerSettings" Target="printerSettings/printerSettings1.bin"/><Relationship Id="rId6" Type="http://schemas.openxmlformats.org/officeDocument/2006/relationships/tags" Target="tags/tag1.xml"/><Relationship Id="rId7" Type="http://schemas.openxmlformats.org/officeDocument/2006/relationships/presProps" Target="presProps.xml"/><Relationship Id="rId8" Type="http://schemas.openxmlformats.org/officeDocument/2006/relationships/viewProps" Target="viewProps.xml"/><Relationship Id="rId9" Type="http://schemas.openxmlformats.org/officeDocument/2006/relationships/theme" Target="theme/theme1.xml"/><Relationship Id="rId10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drawings/_rels/vmlDrawing1.vml.rels><?xml version="1.0" encoding="UTF-8" standalone="yes"?>
<Relationships xmlns="http://schemas.openxmlformats.org/package/2006/relationships"><Relationship Id="rId1" Type="http://schemas.openxmlformats.org/officeDocument/2006/relationships/image" Target="../media/image1.emf"/></Relationships>
</file>

<file path=ppt/drawings/_rels/vmlDrawing2.vml.rels><?xml version="1.0" encoding="UTF-8" standalone="yes"?>
<Relationships xmlns="http://schemas.openxmlformats.org/package/2006/relationships"><Relationship Id="rId1" Type="http://schemas.openxmlformats.org/officeDocument/2006/relationships/image" Target="../media/image1.emf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50" name="Rectangle 2"/>
          <p:cNvSpPr>
            <a:spLocks noGrp="1" noChangeArrowheads="1"/>
          </p:cNvSpPr>
          <p:nvPr>
            <p:ph type="hdr" sz="quarter"/>
          </p:nvPr>
        </p:nvSpPr>
        <p:spPr bwMode="auto">
          <a:xfrm>
            <a:off x="0" y="0"/>
            <a:ext cx="2944813" cy="496888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t" anchorCtr="0" compatLnSpc="1">
            <a:prstTxWarp prst="textNoShape">
              <a:avLst/>
            </a:prstTxWarp>
          </a:bodyPr>
          <a:lstStyle>
            <a:lvl1pPr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endParaRPr lang="de-DE"/>
          </a:p>
        </p:txBody>
      </p:sp>
      <p:sp>
        <p:nvSpPr>
          <p:cNvPr id="27651" name="Rectangle 3"/>
          <p:cNvSpPr>
            <a:spLocks noGrp="1" noChangeArrowheads="1"/>
          </p:cNvSpPr>
          <p:nvPr>
            <p:ph type="dt" sz="quarter" idx="1"/>
          </p:nvPr>
        </p:nvSpPr>
        <p:spPr bwMode="auto">
          <a:xfrm>
            <a:off x="3852863" y="0"/>
            <a:ext cx="2944812" cy="496888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t" anchorCtr="0" compatLnSpc="1">
            <a:prstTxWarp prst="textNoShape">
              <a:avLst/>
            </a:prstTxWarp>
          </a:bodyPr>
          <a:lstStyle>
            <a:lvl1pPr algn="r"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endParaRPr lang="de-DE"/>
          </a:p>
        </p:txBody>
      </p:sp>
      <p:sp>
        <p:nvSpPr>
          <p:cNvPr id="27652" name="Rectangle 4"/>
          <p:cNvSpPr>
            <a:spLocks noGrp="1" noChangeArrowheads="1"/>
          </p:cNvSpPr>
          <p:nvPr>
            <p:ph type="ftr" sz="quarter" idx="2"/>
          </p:nvPr>
        </p:nvSpPr>
        <p:spPr bwMode="auto">
          <a:xfrm>
            <a:off x="0" y="9431338"/>
            <a:ext cx="2944813" cy="496887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b" anchorCtr="0" compatLnSpc="1">
            <a:prstTxWarp prst="textNoShape">
              <a:avLst/>
            </a:prstTxWarp>
          </a:bodyPr>
          <a:lstStyle>
            <a:lvl1pPr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endParaRPr lang="de-DE"/>
          </a:p>
        </p:txBody>
      </p:sp>
      <p:sp>
        <p:nvSpPr>
          <p:cNvPr id="27653" name="Rectangle 5"/>
          <p:cNvSpPr>
            <a:spLocks noGrp="1" noChangeArrowheads="1"/>
          </p:cNvSpPr>
          <p:nvPr>
            <p:ph type="sldNum" sz="quarter" idx="3"/>
          </p:nvPr>
        </p:nvSpPr>
        <p:spPr bwMode="auto">
          <a:xfrm>
            <a:off x="3852863" y="9431338"/>
            <a:ext cx="2944812" cy="496887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b" anchorCtr="0" compatLnSpc="1">
            <a:prstTxWarp prst="textNoShape">
              <a:avLst/>
            </a:prstTxWarp>
          </a:bodyPr>
          <a:lstStyle>
            <a:lvl1pPr algn="r"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fld id="{03C8B9C9-32F5-48E3-8BAF-0B84AF5991C1}" type="slidenum">
              <a:rPr lang="de-DE"/>
              <a:pPr>
                <a:defRPr/>
              </a:pPr>
              <a:t>‹Nr.›</a:t>
            </a:fld>
            <a:endParaRPr lang="de-DE"/>
          </a:p>
        </p:txBody>
      </p:sp>
    </p:spTree>
    <p:extLst>
      <p:ext uri="{BB962C8B-B14F-4D97-AF65-F5344CB8AC3E}">
        <p14:creationId xmlns:p14="http://schemas.microsoft.com/office/powerpoint/2010/main" val="68322615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2" name="Rectangle 2"/>
          <p:cNvSpPr>
            <a:spLocks noGrp="1" noChangeArrowheads="1"/>
          </p:cNvSpPr>
          <p:nvPr>
            <p:ph type="hdr" sz="quarter"/>
          </p:nvPr>
        </p:nvSpPr>
        <p:spPr bwMode="auto">
          <a:xfrm>
            <a:off x="0" y="0"/>
            <a:ext cx="2944813" cy="496888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t" anchorCtr="0" compatLnSpc="1">
            <a:prstTxWarp prst="textNoShape">
              <a:avLst/>
            </a:prstTxWarp>
          </a:bodyPr>
          <a:lstStyle>
            <a:lvl1pPr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endParaRPr lang="de-DE"/>
          </a:p>
        </p:txBody>
      </p:sp>
      <p:sp>
        <p:nvSpPr>
          <p:cNvPr id="5123" name="Rectangle 3"/>
          <p:cNvSpPr>
            <a:spLocks noGrp="1" noChangeArrowheads="1"/>
          </p:cNvSpPr>
          <p:nvPr>
            <p:ph type="dt" idx="1"/>
          </p:nvPr>
        </p:nvSpPr>
        <p:spPr bwMode="auto">
          <a:xfrm>
            <a:off x="3852863" y="0"/>
            <a:ext cx="2944812" cy="496888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t" anchorCtr="0" compatLnSpc="1">
            <a:prstTxWarp prst="textNoShape">
              <a:avLst/>
            </a:prstTxWarp>
          </a:bodyPr>
          <a:lstStyle>
            <a:lvl1pPr algn="r"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endParaRPr lang="de-DE"/>
          </a:p>
        </p:txBody>
      </p:sp>
      <p:sp>
        <p:nvSpPr>
          <p:cNvPr id="24580" name="Rectangle 4"/>
          <p:cNvSpPr>
            <a:spLocks noGrp="1" noRot="1" noChangeAspect="1" noChangeArrowheads="1" noTextEdit="1"/>
          </p:cNvSpPr>
          <p:nvPr>
            <p:ph type="sldImg" idx="2"/>
          </p:nvPr>
        </p:nvSpPr>
        <p:spPr bwMode="auto">
          <a:xfrm>
            <a:off x="98425" y="744538"/>
            <a:ext cx="6557963" cy="3689350"/>
          </a:xfrm>
          <a:prstGeom prst="rect">
            <a:avLst/>
          </a:prstGeom>
          <a:noFill/>
          <a:ln w="9525">
            <a:solidFill>
              <a:srgbClr val="000000"/>
            </a:solidFill>
            <a:miter lim="800000"/>
            <a:headEnd/>
            <a:tailEnd/>
          </a:ln>
        </p:spPr>
      </p:sp>
      <p:sp>
        <p:nvSpPr>
          <p:cNvPr id="5125" name="Rectangle 5"/>
          <p:cNvSpPr>
            <a:spLocks noGrp="1" noChangeArrowheads="1"/>
          </p:cNvSpPr>
          <p:nvPr>
            <p:ph type="body" sz="quarter" idx="3"/>
          </p:nvPr>
        </p:nvSpPr>
        <p:spPr bwMode="auto">
          <a:xfrm>
            <a:off x="300038" y="4716463"/>
            <a:ext cx="6197600" cy="4467225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0" tIns="0" rIns="0" bIns="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de-DE" noProof="0" smtClean="0"/>
              <a:t>Klicken Sie, um die Formate des Vorlagentextes zu bearbeiten</a:t>
            </a:r>
          </a:p>
          <a:p>
            <a:pPr lvl="1"/>
            <a:r>
              <a:rPr lang="de-DE" noProof="0" smtClean="0"/>
              <a:t>Zweite Ebene</a:t>
            </a:r>
          </a:p>
          <a:p>
            <a:pPr lvl="2"/>
            <a:r>
              <a:rPr lang="de-DE" noProof="0" smtClean="0"/>
              <a:t>Dritte Ebene</a:t>
            </a:r>
          </a:p>
          <a:p>
            <a:pPr lvl="3"/>
            <a:r>
              <a:rPr lang="de-DE" noProof="0" smtClean="0"/>
              <a:t>Vierte Ebene</a:t>
            </a:r>
          </a:p>
          <a:p>
            <a:pPr lvl="4"/>
            <a:r>
              <a:rPr lang="de-DE" noProof="0" smtClean="0"/>
              <a:t>Fünfte Ebene</a:t>
            </a:r>
          </a:p>
        </p:txBody>
      </p:sp>
      <p:sp>
        <p:nvSpPr>
          <p:cNvPr id="5126" name="Rectangle 6"/>
          <p:cNvSpPr>
            <a:spLocks noGrp="1" noChangeArrowheads="1"/>
          </p:cNvSpPr>
          <p:nvPr>
            <p:ph type="ftr" sz="quarter" idx="4"/>
          </p:nvPr>
        </p:nvSpPr>
        <p:spPr bwMode="auto">
          <a:xfrm>
            <a:off x="0" y="9431338"/>
            <a:ext cx="2944813" cy="496887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b" anchorCtr="0" compatLnSpc="1">
            <a:prstTxWarp prst="textNoShape">
              <a:avLst/>
            </a:prstTxWarp>
          </a:bodyPr>
          <a:lstStyle>
            <a:lvl1pPr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endParaRPr lang="de-DE"/>
          </a:p>
        </p:txBody>
      </p:sp>
      <p:sp>
        <p:nvSpPr>
          <p:cNvPr id="5127" name="Rectangle 7"/>
          <p:cNvSpPr>
            <a:spLocks noGrp="1" noChangeArrowheads="1"/>
          </p:cNvSpPr>
          <p:nvPr>
            <p:ph type="sldNum" sz="quarter" idx="5"/>
          </p:nvPr>
        </p:nvSpPr>
        <p:spPr bwMode="auto">
          <a:xfrm>
            <a:off x="3852863" y="9431338"/>
            <a:ext cx="2944812" cy="496887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5568" tIns="47784" rIns="95568" bIns="47784" numCol="1" anchor="b" anchorCtr="0" compatLnSpc="1">
            <a:prstTxWarp prst="textNoShape">
              <a:avLst/>
            </a:prstTxWarp>
          </a:bodyPr>
          <a:lstStyle>
            <a:lvl1pPr algn="r" defTabSz="955675">
              <a:spcBef>
                <a:spcPct val="0"/>
              </a:spcBef>
              <a:buClrTx/>
              <a:buSzTx/>
              <a:buFontTx/>
              <a:buNone/>
              <a:defRPr sz="1300" b="0" smtClean="0"/>
            </a:lvl1pPr>
          </a:lstStyle>
          <a:p>
            <a:pPr>
              <a:defRPr/>
            </a:pPr>
            <a:fld id="{9CFF70E8-81DE-4DB9-8D54-C3A69B805424}" type="slidenum">
              <a:rPr lang="de-DE"/>
              <a:pPr>
                <a:defRPr/>
              </a:pPr>
              <a:t>‹Nr.›</a:t>
            </a:fld>
            <a:endParaRPr lang="de-DE"/>
          </a:p>
        </p:txBody>
      </p:sp>
    </p:spTree>
    <p:extLst>
      <p:ext uri="{BB962C8B-B14F-4D97-AF65-F5344CB8AC3E}">
        <p14:creationId xmlns:p14="http://schemas.microsoft.com/office/powerpoint/2010/main" val="502865069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900" b="1" kern="1200">
        <a:solidFill>
          <a:schemeClr val="tx1"/>
        </a:solidFill>
        <a:latin typeface="Arial" charset="0"/>
        <a:ea typeface="+mn-ea"/>
        <a:cs typeface="+mn-cs"/>
      </a:defRPr>
    </a:lvl1pPr>
    <a:lvl2pPr marL="139304" indent="-138113" algn="l" rtl="0" eaLnBrk="0" fontAlgn="base" hangingPunct="0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buChar char="n"/>
      <a:defRPr sz="900" kern="1200">
        <a:solidFill>
          <a:schemeClr val="tx1"/>
        </a:solidFill>
        <a:latin typeface="Arial" charset="0"/>
        <a:ea typeface="+mn-ea"/>
        <a:cs typeface="+mn-cs"/>
      </a:defRPr>
    </a:lvl2pPr>
    <a:lvl3pPr marL="260747" indent="-120254" algn="l" rtl="0" eaLnBrk="0" fontAlgn="base" hangingPunct="0">
      <a:spcBef>
        <a:spcPct val="30000"/>
      </a:spcBef>
      <a:spcAft>
        <a:spcPct val="0"/>
      </a:spcAft>
      <a:buClr>
        <a:schemeClr val="tx2"/>
      </a:buClr>
      <a:buSzPct val="90000"/>
      <a:buFont typeface="Wingdings" pitchFamily="2" charset="2"/>
      <a:buChar char="n"/>
      <a:defRPr sz="800" kern="1200">
        <a:solidFill>
          <a:schemeClr val="tx1"/>
        </a:solidFill>
        <a:latin typeface="Arial" charset="0"/>
        <a:ea typeface="+mn-ea"/>
        <a:cs typeface="+mn-cs"/>
      </a:defRPr>
    </a:lvl3pPr>
    <a:lvl4pPr marL="384572" indent="-122635" algn="l" rtl="0" eaLnBrk="0" fontAlgn="base" hangingPunct="0">
      <a:spcBef>
        <a:spcPct val="30000"/>
      </a:spcBef>
      <a:spcAft>
        <a:spcPct val="0"/>
      </a:spcAft>
      <a:buClr>
        <a:schemeClr val="accent1"/>
      </a:buClr>
      <a:buSzPct val="90000"/>
      <a:buFont typeface="Wingdings" pitchFamily="2" charset="2"/>
      <a:buChar char="n"/>
      <a:defRPr sz="800" kern="1200">
        <a:solidFill>
          <a:schemeClr val="tx1"/>
        </a:solidFill>
        <a:latin typeface="Arial" charset="0"/>
        <a:ea typeface="+mn-ea"/>
        <a:cs typeface="+mn-cs"/>
      </a:defRPr>
    </a:lvl4pPr>
    <a:lvl5pPr marL="473869" indent="-88106" algn="l" rtl="0" eaLnBrk="0" fontAlgn="base" hangingPunct="0">
      <a:spcBef>
        <a:spcPct val="30000"/>
      </a:spcBef>
      <a:spcAft>
        <a:spcPct val="0"/>
      </a:spcAft>
      <a:buClr>
        <a:schemeClr val="tx2"/>
      </a:buClr>
      <a:buSzPct val="90000"/>
      <a:buFont typeface="Wingdings" pitchFamily="2" charset="2"/>
      <a:buChar char="n"/>
      <a:defRPr sz="800" kern="1200">
        <a:solidFill>
          <a:schemeClr val="tx1"/>
        </a:solidFill>
        <a:latin typeface="Arial" charset="0"/>
        <a:ea typeface="+mn-ea"/>
        <a:cs typeface="+mn-cs"/>
      </a:defRPr>
    </a:lvl5pPr>
    <a:lvl6pPr marL="17145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6pPr>
    <a:lvl7pPr marL="20574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7pPr>
    <a:lvl8pPr marL="24003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8pPr>
    <a:lvl9pPr marL="2743200" algn="l" defTabSz="685800" rtl="0" eaLnBrk="1" latinLnBrk="0" hangingPunct="1">
      <a:defRPr sz="9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slide" Target="../slides/slide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02" name="Rectangle 7"/>
          <p:cNvSpPr>
            <a:spLocks noGrp="1" noChangeArrowheads="1"/>
          </p:cNvSpPr>
          <p:nvPr>
            <p:ph type="sldNum" sz="quarter" idx="5"/>
          </p:nvPr>
        </p:nvSpPr>
        <p:spPr>
          <a:noFill/>
        </p:spPr>
        <p:txBody>
          <a:bodyPr/>
          <a:lstStyle/>
          <a:p>
            <a:fld id="{85138B72-E002-460A-A6BB-F7BC9A87BA26}" type="slidenum">
              <a:rPr lang="de-DE"/>
              <a:pPr/>
              <a:t>1</a:t>
            </a:fld>
            <a:endParaRPr lang="de-DE"/>
          </a:p>
        </p:txBody>
      </p:sp>
      <p:sp>
        <p:nvSpPr>
          <p:cNvPr id="25603" name="Rectangle 2"/>
          <p:cNvSpPr>
            <a:spLocks noGrp="1" noRot="1" noChangeAspect="1" noChangeArrowheads="1" noTextEdit="1"/>
          </p:cNvSpPr>
          <p:nvPr>
            <p:ph type="sldImg"/>
          </p:nvPr>
        </p:nvSpPr>
        <p:spPr>
          <a:ln/>
        </p:spPr>
      </p:sp>
      <p:sp>
        <p:nvSpPr>
          <p:cNvPr id="25604" name="Rectangle 3"/>
          <p:cNvSpPr>
            <a:spLocks noGrp="1" noChangeArrowheads="1"/>
          </p:cNvSpPr>
          <p:nvPr>
            <p:ph type="body" idx="1"/>
          </p:nvPr>
        </p:nvSpPr>
        <p:spPr>
          <a:noFill/>
          <a:ln/>
        </p:spPr>
        <p:txBody>
          <a:bodyPr/>
          <a:lstStyle/>
          <a:p>
            <a:pPr eaLnBrk="1" hangingPunct="1"/>
            <a:endParaRPr lang="de-DE" smtClean="0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tags" Target="../tags/tag10.xml"/><Relationship Id="rId4" Type="http://schemas.openxmlformats.org/officeDocument/2006/relationships/tags" Target="../tags/tag11.xml"/><Relationship Id="rId5" Type="http://schemas.openxmlformats.org/officeDocument/2006/relationships/tags" Target="../tags/tag12.xml"/><Relationship Id="rId6" Type="http://schemas.openxmlformats.org/officeDocument/2006/relationships/slideMaster" Target="../slideMasters/slideMaster1.xml"/><Relationship Id="rId7" Type="http://schemas.openxmlformats.org/officeDocument/2006/relationships/oleObject" Target="../embeddings/oleObject2.bin"/><Relationship Id="rId8" Type="http://schemas.openxmlformats.org/officeDocument/2006/relationships/image" Target="../media/image1.emf"/><Relationship Id="rId9" Type="http://schemas.openxmlformats.org/officeDocument/2006/relationships/image" Target="../media/image3.png"/><Relationship Id="rId10" Type="http://schemas.openxmlformats.org/officeDocument/2006/relationships/image" Target="../media/image4.png"/><Relationship Id="rId1" Type="http://schemas.openxmlformats.org/officeDocument/2006/relationships/vmlDrawing" Target="../drawings/vmlDrawing2.vml"/><Relationship Id="rId2" Type="http://schemas.openxmlformats.org/officeDocument/2006/relationships/tags" Target="../tags/tag9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type="title" preserve="1">
  <p:cSld name="quintlyDeck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" name="Objekt 10" hidden="1"/>
          <p:cNvGraphicFramePr>
            <a:graphicFrameLocks noChangeAspect="1"/>
          </p:cNvGraphicFramePr>
          <p:nvPr>
            <p:custDataLst>
              <p:tags r:id="rId2"/>
            </p:custDataLst>
          </p:nvPr>
        </p:nvGraphicFramePr>
        <p:xfrm>
          <a:off x="0" y="0"/>
          <a:ext cx="158750" cy="158750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7311" name="think-cell Slide" r:id="rId7" imgW="270" imgH="270" progId="TCLayout.ActiveDocument.1">
                  <p:embed/>
                </p:oleObj>
              </mc:Choice>
              <mc:Fallback>
                <p:oleObj name="think-cell Slide" r:id="rId7" imgW="270" imgH="270" progId="TCLayout.ActiveDocument.1">
                  <p:embed/>
                  <p:pic>
                    <p:nvPicPr>
                      <p:cNvPr id="0" name="Picture 2" hidden="1"/>
                      <p:cNvPicPr>
                        <a:picLocks noChangeAspect="1" noChangeArrowheads="1"/>
                      </p:cNvPicPr>
                      <p:nvPr/>
                    </p:nvPicPr>
                    <p:blipFill>
                      <a:blip r:embed="rId8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0" y="0"/>
                        <a:ext cx="158750" cy="158750"/>
                      </a:xfrm>
                      <a:prstGeom prst="rect">
                        <a:avLst/>
                      </a:prstGeom>
                      <a:noFill/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  <p:pic>
        <p:nvPicPr>
          <p:cNvPr id="5" name="Picture 9" descr="RTLi-Logo-RGB_0400"/>
          <p:cNvPicPr>
            <a:picLocks noChangeArrowheads="1"/>
          </p:cNvPicPr>
          <p:nvPr userDrawn="1">
            <p:custDataLst>
              <p:tags r:id="rId3"/>
            </p:custDataLst>
          </p:nvPr>
        </p:nvPicPr>
        <p:blipFill>
          <a:blip r:embed="rId9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gray">
          <a:xfrm>
            <a:off x="7755824" y="419101"/>
            <a:ext cx="1025128" cy="78224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</p:pic>
      <p:sp>
        <p:nvSpPr>
          <p:cNvPr id="314371" name="Rectangle 3"/>
          <p:cNvSpPr>
            <a:spLocks noGrp="1" noChangeArrowheads="1"/>
          </p:cNvSpPr>
          <p:nvPr>
            <p:ph type="ctrTitle" hasCustomPrompt="1"/>
            <p:custDataLst>
              <p:tags r:id="rId4"/>
            </p:custDataLst>
          </p:nvPr>
        </p:nvSpPr>
        <p:spPr>
          <a:xfrm>
            <a:off x="431800" y="1743075"/>
            <a:ext cx="8353425" cy="504825"/>
          </a:xfrm>
        </p:spPr>
        <p:txBody>
          <a:bodyPr lIns="0" tIns="0" rIns="0" bIns="0" anchor="t">
            <a:noAutofit/>
          </a:bodyPr>
          <a:lstStyle>
            <a:lvl1pPr marL="0" marR="0" indent="0">
              <a:lnSpc>
                <a:spcPts val="2100"/>
              </a:lnSpc>
              <a:defRPr sz="2000">
                <a:solidFill>
                  <a:srgbClr val="001D31"/>
                </a:solidFill>
              </a:defRPr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14372" name="Rectangle 4"/>
          <p:cNvSpPr>
            <a:spLocks noGrp="1" noChangeArrowheads="1"/>
          </p:cNvSpPr>
          <p:nvPr>
            <p:ph type="subTitle" idx="1" hasCustomPrompt="1"/>
            <p:custDataLst>
              <p:tags r:id="rId5"/>
            </p:custDataLst>
          </p:nvPr>
        </p:nvSpPr>
        <p:spPr>
          <a:xfrm>
            <a:off x="431801" y="2319337"/>
            <a:ext cx="8353424" cy="504826"/>
          </a:xfrm>
        </p:spPr>
        <p:txBody>
          <a:bodyPr wrap="square" lIns="0" tIns="0" rIns="0" bIns="0">
            <a:noAutofit/>
          </a:bodyPr>
          <a:lstStyle>
            <a:lvl1pPr marL="0" marR="0" indent="0">
              <a:defRPr sz="1200">
                <a:solidFill>
                  <a:srgbClr val="43165E"/>
                </a:solidFill>
              </a:defRPr>
            </a:lvl1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  <p:pic>
        <p:nvPicPr>
          <p:cNvPr id="7" name="Picture 2" descr="C:\Aktuell\RTL Interactive\2012-04-27 RTL-Interactive Master 2012\Pixelband für 16-9\pixelband16_9.png"/>
          <p:cNvPicPr>
            <a:picLocks noChangeAspect="1" noChangeArrowheads="1"/>
          </p:cNvPicPr>
          <p:nvPr userDrawn="1"/>
        </p:nvPicPr>
        <p:blipFill>
          <a:blip r:embed="rId10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3612984" y="3757088"/>
            <a:ext cx="5172241" cy="97525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</p:cSld>
  <p:clrMapOvr>
    <a:masterClrMapping/>
  </p:clrMapOvr>
  <p:timing>
    <p:tnLst>
      <p:par>
        <p:cTn xmlns:p14="http://schemas.microsoft.com/office/powerpoint/2010/main"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110192"/>
            <a:ext cx="8229600" cy="3513786"/>
          </a:xfrm>
        </p:spPr>
        <p:txBody>
          <a:bodyPr/>
          <a:lstStyle/>
          <a:p>
            <a:r>
              <a:rPr lang="de-DE" dirty="0" smtClean="0"/>
              <a:t>Diagramm durch Klicken auf Symbol hinzufügen</a:t>
            </a:r>
            <a:endParaRPr lang="de-DE" dirty="0"/>
          </a:p>
        </p:txBody>
      </p:sp>
      <p:sp>
        <p:nvSpPr>
          <p:cNvPr id="11" name="Titel 8"/>
          <p:cNvSpPr>
            <a:spLocks noGrp="1"/>
          </p:cNvSpPr>
          <p:nvPr>
            <p:ph type="title" hasCustomPrompt="1"/>
          </p:nvPr>
        </p:nvSpPr>
        <p:spPr>
          <a:xfrm>
            <a:off x="431801" y="323849"/>
            <a:ext cx="4968291" cy="519113"/>
          </a:xfrm>
          <a:ln>
            <a:noFill/>
          </a:ln>
        </p:spPr>
        <p:txBody>
          <a:bodyPr/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13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5508104" y="320892"/>
            <a:ext cx="2304256" cy="522665"/>
          </a:xfrm>
        </p:spPr>
        <p:txBody>
          <a:bodyPr bIns="115200" anchor="b">
            <a:noAutofit/>
          </a:bodyPr>
          <a:lstStyle>
            <a:lvl1pPr marL="0" indent="0" algn="r">
              <a:spcBef>
                <a:spcPts val="0"/>
              </a:spcBef>
              <a:buNone/>
              <a:defRPr sz="1350">
                <a:solidFill>
                  <a:srgbClr val="43165E"/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3343959091"/>
      </p:ext>
    </p:extLst>
  </p:cSld>
  <p:clrMapOvr>
    <a:masterClrMapping/>
  </p:clrMapOvr>
  <p:timing>
    <p:tnLst>
      <p:par>
        <p:cTn xmlns:p14="http://schemas.microsoft.com/office/powerpoint/2010/main"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/>
          </p:nvPr>
        </p:nvSpPr>
        <p:spPr>
          <a:xfrm>
            <a:off x="457200" y="1101436"/>
            <a:ext cx="8229600" cy="3527714"/>
          </a:xfrm>
        </p:spPr>
        <p:txBody>
          <a:bodyPr/>
          <a:lstStyle/>
          <a:p>
            <a:r>
              <a:rPr lang="de-DE" dirty="0" smtClean="0"/>
              <a:t>Tabelle durch Klicken auf Symbol hinzufügen</a:t>
            </a:r>
            <a:endParaRPr lang="de-DE" dirty="0"/>
          </a:p>
        </p:txBody>
      </p:sp>
      <p:sp>
        <p:nvSpPr>
          <p:cNvPr id="10" name="Titel 8"/>
          <p:cNvSpPr>
            <a:spLocks noGrp="1"/>
          </p:cNvSpPr>
          <p:nvPr>
            <p:ph type="title" hasCustomPrompt="1"/>
          </p:nvPr>
        </p:nvSpPr>
        <p:spPr>
          <a:xfrm>
            <a:off x="431801" y="323849"/>
            <a:ext cx="4968291" cy="519113"/>
          </a:xfrm>
          <a:ln>
            <a:noFill/>
          </a:ln>
        </p:spPr>
        <p:txBody>
          <a:bodyPr/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11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5508104" y="320892"/>
            <a:ext cx="2304256" cy="522665"/>
          </a:xfrm>
        </p:spPr>
        <p:txBody>
          <a:bodyPr bIns="115200" anchor="b">
            <a:noAutofit/>
          </a:bodyPr>
          <a:lstStyle>
            <a:lvl1pPr marL="0" indent="0" algn="r">
              <a:spcBef>
                <a:spcPts val="0"/>
              </a:spcBef>
              <a:buNone/>
              <a:defRPr sz="1350">
                <a:solidFill>
                  <a:srgbClr val="43165E"/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817461741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1" Type="http://schemas.openxmlformats.org/officeDocument/2006/relationships/tags" Target="../tags/tag7.xml"/><Relationship Id="rId12" Type="http://schemas.openxmlformats.org/officeDocument/2006/relationships/tags" Target="../tags/tag8.xml"/><Relationship Id="rId13" Type="http://schemas.openxmlformats.org/officeDocument/2006/relationships/oleObject" Target="../embeddings/oleObject1.bin"/><Relationship Id="rId14" Type="http://schemas.openxmlformats.org/officeDocument/2006/relationships/image" Target="../media/image1.emf"/><Relationship Id="rId15" Type="http://schemas.openxmlformats.org/officeDocument/2006/relationships/image" Target="../media/image2.png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theme" Target="../theme/theme1.xml"/><Relationship Id="rId5" Type="http://schemas.openxmlformats.org/officeDocument/2006/relationships/vmlDrawing" Target="../drawings/vmlDrawing1.vml"/><Relationship Id="rId6" Type="http://schemas.openxmlformats.org/officeDocument/2006/relationships/tags" Target="../tags/tag2.xml"/><Relationship Id="rId7" Type="http://schemas.openxmlformats.org/officeDocument/2006/relationships/tags" Target="../tags/tag3.xml"/><Relationship Id="rId8" Type="http://schemas.openxmlformats.org/officeDocument/2006/relationships/tags" Target="../tags/tag4.xml"/><Relationship Id="rId9" Type="http://schemas.openxmlformats.org/officeDocument/2006/relationships/tags" Target="../tags/tag5.xml"/><Relationship Id="rId10" Type="http://schemas.openxmlformats.org/officeDocument/2006/relationships/tags" Target="../tags/tag6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 bwMode="gray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" name="Objekt 8" hidden="1"/>
          <p:cNvGraphicFramePr>
            <a:graphicFrameLocks noChangeAspect="1"/>
          </p:cNvGraphicFramePr>
          <p:nvPr>
            <p:custDataLst>
              <p:tags r:id="rId6"/>
            </p:custDataLst>
          </p:nvPr>
        </p:nvGraphicFramePr>
        <p:xfrm>
          <a:off x="0" y="0"/>
          <a:ext cx="158750" cy="158750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6309" name="think-cell Slide" r:id="rId13" imgW="270" imgH="270" progId="TCLayout.ActiveDocument.1">
                  <p:embed/>
                </p:oleObj>
              </mc:Choice>
              <mc:Fallback>
                <p:oleObj name="think-cell Slide" r:id="rId13" imgW="270" imgH="270" progId="TCLayout.ActiveDocument.1">
                  <p:embed/>
                  <p:pic>
                    <p:nvPicPr>
                      <p:cNvPr id="0" name="Picture 2" hidden="1"/>
                      <p:cNvPicPr>
                        <a:picLocks noChangeAspect="1" noChangeArrowheads="1"/>
                      </p:cNvPicPr>
                      <p:nvPr/>
                    </p:nvPicPr>
                    <p:blipFill>
                      <a:blip r:embed="rId14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0" y="0"/>
                        <a:ext cx="158750" cy="158750"/>
                      </a:xfrm>
                      <a:prstGeom prst="rect">
                        <a:avLst/>
                      </a:prstGeom>
                      <a:noFill/>
                      <a:extLst>
                        <a:ext uri="{909E8E84-426E-40dd-AFC4-6F175D3DCCD1}">
                          <a14:hiddenFill xmlns:a14="http://schemas.microsoft.com/office/drawing/2010/main">
                            <a:solidFill>
                              <a:srgbClr val="FFFFFF"/>
                            </a:solidFill>
                          </a14:hiddenFill>
                        </a:ext>
                      </a:extLst>
                    </p:spPr>
                  </p:pic>
                </p:oleObj>
              </mc:Fallback>
            </mc:AlternateContent>
          </a:graphicData>
        </a:graphic>
      </p:graphicFrame>
      <p:sp>
        <p:nvSpPr>
          <p:cNvPr id="4098" name="Rectangle 2"/>
          <p:cNvSpPr>
            <a:spLocks noGrp="1" noChangeArrowheads="1"/>
          </p:cNvSpPr>
          <p:nvPr>
            <p:ph type="title"/>
            <p:custDataLst>
              <p:tags r:id="rId7"/>
            </p:custDataLst>
          </p:nvPr>
        </p:nvSpPr>
        <p:spPr bwMode="gray">
          <a:xfrm>
            <a:off x="431801" y="323849"/>
            <a:ext cx="7416799" cy="519113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vert="horz" wrap="square" lIns="0" tIns="0" rIns="0" bIns="115200" numCol="1" anchor="b" anchorCtr="0" compatLnSpc="1">
            <a:prstTxWarp prst="textNoShape">
              <a:avLst/>
            </a:prstTxWarp>
          </a:bodyPr>
          <a:lstStyle/>
          <a:p>
            <a:pPr lvl="0"/>
            <a:r>
              <a:rPr lang="de-DE" dirty="0" err="1" smtClean="0"/>
              <a:t>metricName</a:t>
            </a:r>
            <a:endParaRPr lang="de-DE" dirty="0" smtClean="0"/>
          </a:p>
        </p:txBody>
      </p:sp>
      <p:sp>
        <p:nvSpPr>
          <p:cNvPr id="4100" name="Rectangle 7"/>
          <p:cNvSpPr>
            <a:spLocks noGrp="1" noChangeArrowheads="1"/>
          </p:cNvSpPr>
          <p:nvPr>
            <p:ph type="body" idx="1"/>
            <p:custDataLst>
              <p:tags r:id="rId8"/>
            </p:custDataLst>
          </p:nvPr>
        </p:nvSpPr>
        <p:spPr bwMode="gray">
          <a:xfrm>
            <a:off x="431801" y="1166813"/>
            <a:ext cx="8424862" cy="338455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vert="horz" wrap="square" lIns="0" tIns="0" rIns="0" bIns="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</a:p>
          <a:p>
            <a:pPr lvl="5"/>
            <a:r>
              <a:rPr lang="de-DE" smtClean="0"/>
              <a:t>Sechste Ebene</a:t>
            </a:r>
          </a:p>
          <a:p>
            <a:pPr lvl="6"/>
            <a:r>
              <a:rPr lang="en-US" smtClean="0"/>
              <a:t>Siebte Ebene</a:t>
            </a:r>
          </a:p>
          <a:p>
            <a:pPr lvl="7"/>
            <a:r>
              <a:rPr lang="en-US" smtClean="0"/>
              <a:t>Achte Ebene</a:t>
            </a:r>
          </a:p>
          <a:p>
            <a:pPr lvl="8"/>
            <a:r>
              <a:rPr lang="en-US" smtClean="0"/>
              <a:t>Neunte Ebene</a:t>
            </a:r>
            <a:endParaRPr lang="de-DE" smtClean="0"/>
          </a:p>
        </p:txBody>
      </p:sp>
      <p:sp>
        <p:nvSpPr>
          <p:cNvPr id="313352" name="Rectangle 8"/>
          <p:cNvSpPr>
            <a:spLocks noGrp="1" noChangeArrowheads="1"/>
          </p:cNvSpPr>
          <p:nvPr>
            <p:ph type="ftr" sz="quarter" idx="3"/>
            <p:custDataLst>
              <p:tags r:id="rId9"/>
            </p:custDataLst>
          </p:nvPr>
        </p:nvSpPr>
        <p:spPr bwMode="gray">
          <a:xfrm>
            <a:off x="431800" y="4695825"/>
            <a:ext cx="7740650" cy="447675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0" tIns="115200" rIns="0" bIns="0" numCol="1" anchor="t" anchorCtr="0" compatLnSpc="1">
            <a:prstTxWarp prst="textNoShape">
              <a:avLst/>
            </a:prstTxWarp>
          </a:bodyPr>
          <a:lstStyle>
            <a:lvl1pPr indent="0">
              <a:spcBef>
                <a:spcPct val="0"/>
              </a:spcBef>
              <a:buClr>
                <a:srgbClr val="000000"/>
              </a:buClr>
              <a:buSzPct val="100000"/>
              <a:buFontTx/>
              <a:buNone/>
              <a:defRPr sz="800" smtClean="0">
                <a:solidFill>
                  <a:schemeClr val="tx1"/>
                </a:solidFill>
              </a:defRPr>
            </a:lvl1pPr>
          </a:lstStyle>
          <a:p>
            <a:pPr>
              <a:defRPr/>
            </a:pPr>
            <a:endParaRPr lang="de-DE" dirty="0"/>
          </a:p>
        </p:txBody>
      </p:sp>
      <p:pic>
        <p:nvPicPr>
          <p:cNvPr id="4104" name="Picture 15" descr="RTLi-Logo-RGB_0400"/>
          <p:cNvPicPr>
            <a:picLocks noChangeAspect="1" noChangeArrowheads="1"/>
          </p:cNvPicPr>
          <p:nvPr>
            <p:custDataLst>
              <p:tags r:id="rId10"/>
            </p:custDataLst>
          </p:nvPr>
        </p:nvPicPr>
        <p:blipFill>
          <a:blip r:embed="rId1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gray">
          <a:xfrm>
            <a:off x="8171216" y="323850"/>
            <a:ext cx="691200" cy="52441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</p:pic>
      <p:sp>
        <p:nvSpPr>
          <p:cNvPr id="313356" name="Rectangle 12"/>
          <p:cNvSpPr>
            <a:spLocks noChangeArrowheads="1"/>
          </p:cNvSpPr>
          <p:nvPr>
            <p:custDataLst>
              <p:tags r:id="rId11"/>
            </p:custDataLst>
          </p:nvPr>
        </p:nvSpPr>
        <p:spPr bwMode="black">
          <a:xfrm>
            <a:off x="285886" y="4695825"/>
            <a:ext cx="8568000" cy="28800"/>
          </a:xfrm>
          <a:prstGeom prst="rect">
            <a:avLst/>
          </a:prstGeom>
          <a:solidFill>
            <a:schemeClr val="accent3"/>
          </a:solidFill>
          <a:ln w="9525" algn="ctr">
            <a:noFill/>
            <a:miter lim="800000"/>
            <a:headEnd/>
            <a:tailEnd/>
          </a:ln>
          <a:effectLst/>
        </p:spPr>
        <p:txBody>
          <a:bodyPr wrap="square" lIns="0" tIns="0" rIns="0" bIns="0" anchor="ctr">
            <a:noAutofit/>
          </a:bodyPr>
          <a:lstStyle/>
          <a:p>
            <a:pPr>
              <a:defRPr/>
            </a:pPr>
            <a:endParaRPr lang="de-DE"/>
          </a:p>
        </p:txBody>
      </p:sp>
      <p:sp>
        <p:nvSpPr>
          <p:cNvPr id="313357" name="Rectangle 13"/>
          <p:cNvSpPr>
            <a:spLocks noChangeArrowheads="1"/>
          </p:cNvSpPr>
          <p:nvPr>
            <p:custDataLst>
              <p:tags r:id="rId12"/>
            </p:custDataLst>
          </p:nvPr>
        </p:nvSpPr>
        <p:spPr bwMode="black">
          <a:xfrm>
            <a:off x="285886" y="814163"/>
            <a:ext cx="7560000" cy="28800"/>
          </a:xfrm>
          <a:prstGeom prst="rect">
            <a:avLst/>
          </a:prstGeom>
          <a:solidFill>
            <a:schemeClr val="accent1"/>
          </a:solidFill>
          <a:ln w="9525" algn="ctr">
            <a:noFill/>
            <a:miter lim="800000"/>
            <a:headEnd/>
            <a:tailEnd/>
          </a:ln>
          <a:effectLst/>
        </p:spPr>
        <p:txBody>
          <a:bodyPr wrap="none" lIns="0" tIns="0" rIns="0" bIns="0" anchor="ctr">
            <a:noAutofit/>
          </a:bodyPr>
          <a:lstStyle/>
          <a:p>
            <a:pPr>
              <a:defRPr/>
            </a:pPr>
            <a:endParaRPr lang="de-DE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89" r:id="rId1"/>
    <p:sldLayoutId id="2147483690" r:id="rId2"/>
    <p:sldLayoutId id="2147483691" r:id="rId3"/>
  </p:sldLayoutIdLst>
  <p:timing>
    <p:tnLst>
      <p:par>
        <p:cTn xmlns:p14="http://schemas.microsoft.com/office/powerpoint/2010/main" id="1" dur="indefinite" restart="never" nodeType="tmRoot"/>
      </p:par>
    </p:tnLst>
  </p:timing>
  <p:hf hdr="0" dt="0"/>
  <p:txStyles>
    <p:titleStyle>
      <a:lvl1pPr marL="0" marR="0" indent="0" algn="l" rtl="0" eaLnBrk="0" fontAlgn="base" hangingPunct="0">
        <a:lnSpc>
          <a:spcPct val="10000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+mj-lt"/>
          <a:ea typeface="+mj-ea"/>
          <a:cs typeface="+mj-cs"/>
        </a:defRPr>
      </a:lvl1pPr>
      <a:lvl2pPr algn="l" rtl="0" eaLnBrk="0" fontAlgn="base" hangingPunct="0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2pPr>
      <a:lvl3pPr algn="l" rtl="0" eaLnBrk="0" fontAlgn="base" hangingPunct="0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3pPr>
      <a:lvl4pPr algn="l" rtl="0" eaLnBrk="0" fontAlgn="base" hangingPunct="0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4pPr>
      <a:lvl5pPr algn="l" rtl="0" eaLnBrk="0" fontAlgn="base" hangingPunct="0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5pPr>
      <a:lvl6pPr marL="342900" algn="l" rtl="0" fontAlgn="base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6pPr>
      <a:lvl7pPr marL="685800" algn="l" rtl="0" fontAlgn="base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7pPr>
      <a:lvl8pPr marL="1028700" algn="l" rtl="0" fontAlgn="base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8pPr>
      <a:lvl9pPr marL="1371600" algn="l" rtl="0" fontAlgn="base">
        <a:lnSpc>
          <a:spcPts val="1650"/>
        </a:lnSpc>
        <a:spcBef>
          <a:spcPct val="0"/>
        </a:spcBef>
        <a:spcAft>
          <a:spcPct val="0"/>
        </a:spcAft>
        <a:buClr>
          <a:srgbClr val="000000"/>
        </a:buClr>
        <a:buSzPct val="100000"/>
        <a:defRPr sz="1500" b="1">
          <a:solidFill>
            <a:schemeClr val="accent1"/>
          </a:solidFill>
          <a:latin typeface="Arial" charset="0"/>
        </a:defRPr>
      </a:lvl9pPr>
    </p:titleStyle>
    <p:bodyStyle>
      <a:lvl1pPr marL="0" marR="0" indent="0" algn="l" rtl="0" eaLnBrk="0" fontAlgn="base" hangingPunct="0">
        <a:spcBef>
          <a:spcPct val="30000"/>
        </a:spcBef>
        <a:spcAft>
          <a:spcPct val="0"/>
        </a:spcAft>
        <a:buClr>
          <a:srgbClr val="205F8E"/>
        </a:buClr>
        <a:buSzPct val="70000"/>
        <a:buFont typeface="Wingdings" pitchFamily="2" charset="2"/>
        <a:defRPr sz="1400" b="1">
          <a:solidFill>
            <a:schemeClr val="accent1"/>
          </a:solidFill>
          <a:latin typeface="+mn-lt"/>
          <a:ea typeface="+mn-ea"/>
          <a:cs typeface="+mn-cs"/>
        </a:defRPr>
      </a:lvl1pPr>
      <a:lvl2pPr marL="177800" marR="0" indent="-177800" algn="l" rtl="0" eaLnBrk="0" fontAlgn="base" hangingPunct="0">
        <a:spcBef>
          <a:spcPts val="500"/>
        </a:spcBef>
        <a:spcAft>
          <a:spcPct val="0"/>
        </a:spcAft>
        <a:buClr>
          <a:schemeClr val="accent1"/>
        </a:buClr>
        <a:buSzPct val="80000"/>
        <a:buFont typeface="Wingdings" pitchFamily="2" charset="2"/>
        <a:buChar char="n"/>
        <a:defRPr sz="1400">
          <a:solidFill>
            <a:schemeClr val="tx1"/>
          </a:solidFill>
          <a:latin typeface="+mn-lt"/>
        </a:defRPr>
      </a:lvl2pPr>
      <a:lvl3pPr marL="360363" marR="0" indent="-182563" algn="l" rtl="0" eaLnBrk="0" fontAlgn="base" hangingPunct="0">
        <a:spcBef>
          <a:spcPts val="500"/>
        </a:spcBef>
        <a:spcAft>
          <a:spcPct val="0"/>
        </a:spcAft>
        <a:buClr>
          <a:schemeClr val="accent3"/>
        </a:buClr>
        <a:buSzPct val="80000"/>
        <a:buFont typeface="Wingdings" pitchFamily="2" charset="2"/>
        <a:buChar char="n"/>
        <a:defRPr sz="1400">
          <a:solidFill>
            <a:schemeClr val="tx1"/>
          </a:solidFill>
          <a:latin typeface="+mn-lt"/>
        </a:defRPr>
      </a:lvl3pPr>
      <a:lvl4pPr marL="538163" marR="0" indent="-177800" algn="l" rtl="0" eaLnBrk="0" fontAlgn="base" hangingPunct="0">
        <a:spcBef>
          <a:spcPts val="400"/>
        </a:spcBef>
        <a:spcAft>
          <a:spcPct val="0"/>
        </a:spcAft>
        <a:buClr>
          <a:schemeClr val="accent1"/>
        </a:buClr>
        <a:buSzPct val="80000"/>
        <a:buFont typeface="Wingdings" pitchFamily="2" charset="2"/>
        <a:buChar char="n"/>
        <a:defRPr sz="1200">
          <a:solidFill>
            <a:schemeClr val="tx1"/>
          </a:solidFill>
          <a:latin typeface="+mn-lt"/>
        </a:defRPr>
      </a:lvl4pPr>
      <a:lvl5pPr marL="715963" marR="0" indent="-177800" algn="l" rtl="0" eaLnBrk="0" fontAlgn="base" hangingPunct="0">
        <a:spcBef>
          <a:spcPts val="400"/>
        </a:spcBef>
        <a:spcAft>
          <a:spcPct val="0"/>
        </a:spcAft>
        <a:buClr>
          <a:schemeClr val="accent3"/>
        </a:buClr>
        <a:buSzPct val="80000"/>
        <a:buFont typeface="Wingdings" pitchFamily="2" charset="2"/>
        <a:buChar char="n"/>
        <a:defRPr sz="1200">
          <a:solidFill>
            <a:schemeClr val="tx1"/>
          </a:solidFill>
          <a:latin typeface="+mn-lt"/>
        </a:defRPr>
      </a:lvl5pPr>
      <a:lvl6pPr marL="860425" indent="-144463" algn="l" rtl="0" fontAlgn="base">
        <a:spcBef>
          <a:spcPts val="300"/>
        </a:spcBef>
        <a:spcAft>
          <a:spcPct val="0"/>
        </a:spcAft>
        <a:buClr>
          <a:schemeClr val="accent1"/>
        </a:buClr>
        <a:buSzPct val="80000"/>
        <a:buFont typeface="Wingdings" pitchFamily="2" charset="2"/>
        <a:buChar char="n"/>
        <a:defRPr sz="1000">
          <a:solidFill>
            <a:schemeClr val="tx1"/>
          </a:solidFill>
          <a:latin typeface="+mn-lt"/>
        </a:defRPr>
      </a:lvl6pPr>
      <a:lvl7pPr marL="1004888" indent="-136525" algn="l" rtl="0" fontAlgn="base">
        <a:spcBef>
          <a:spcPts val="300"/>
        </a:spcBef>
        <a:spcAft>
          <a:spcPct val="0"/>
        </a:spcAft>
        <a:buClr>
          <a:schemeClr val="accent3"/>
        </a:buClr>
        <a:buSzPct val="80000"/>
        <a:buFont typeface="Wingdings" pitchFamily="2" charset="2"/>
        <a:buChar char="n"/>
        <a:defRPr sz="1000">
          <a:solidFill>
            <a:schemeClr val="tx1"/>
          </a:solidFill>
          <a:latin typeface="+mn-lt"/>
        </a:defRPr>
      </a:lvl7pPr>
      <a:lvl8pPr marL="1130300" indent="-115888" algn="l" rtl="0" fontAlgn="base">
        <a:spcBef>
          <a:spcPts val="200"/>
        </a:spcBef>
        <a:spcAft>
          <a:spcPct val="0"/>
        </a:spcAft>
        <a:buClr>
          <a:schemeClr val="accent1"/>
        </a:buClr>
        <a:buSzPct val="80000"/>
        <a:buFont typeface="Wingdings" pitchFamily="2" charset="2"/>
        <a:buChar char="n"/>
        <a:defRPr sz="800">
          <a:solidFill>
            <a:schemeClr val="tx1"/>
          </a:solidFill>
          <a:latin typeface="+mn-lt"/>
        </a:defRPr>
      </a:lvl8pPr>
      <a:lvl9pPr marL="1249363" indent="-115888" algn="l" rtl="0" fontAlgn="base">
        <a:spcBef>
          <a:spcPts val="200"/>
        </a:spcBef>
        <a:spcAft>
          <a:spcPct val="0"/>
        </a:spcAft>
        <a:buClr>
          <a:schemeClr val="accent3"/>
        </a:buClr>
        <a:buSzPct val="80000"/>
        <a:buFont typeface="Wingdings" pitchFamily="2" charset="2"/>
        <a:buChar char="n"/>
        <a:defRPr sz="800">
          <a:solidFill>
            <a:schemeClr val="tx1"/>
          </a:solidFill>
          <a:latin typeface="+mn-lt"/>
        </a:defRPr>
      </a:lvl9pPr>
    </p:bodyStyle>
    <p:otherStyle>
      <a:defPPr>
        <a:defRPr lang="de-DE"/>
      </a:defPPr>
      <a:lvl1pPr marL="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4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4" name="Rectangle 15"/>
          <p:cNvSpPr>
            <a:spLocks noGrp="1" noChangeArrowheads="1"/>
          </p:cNvSpPr>
          <p:nvPr>
            <p:ph type="ctrTitle"/>
          </p:nvPr>
        </p:nvSpPr>
        <p:spPr/>
        <p:txBody>
          <a:bodyPr/>
          <a:lstStyle/>
          <a:p>
            <a:r>
              <a:rPr lang="de-DE" dirty="0" smtClean="0"/>
              <a:t>NAME DER PRÄSENTATION</a:t>
            </a:r>
            <a:br>
              <a:rPr lang="de-DE" dirty="0" smtClean="0"/>
            </a:br>
            <a:r>
              <a:rPr lang="de-DE" dirty="0" err="1" smtClean="0">
                <a:solidFill>
                  <a:schemeClr val="accent1"/>
                </a:solidFill>
              </a:rPr>
              <a:t>LOREM</a:t>
            </a:r>
            <a:r>
              <a:rPr lang="de-DE" smtClean="0">
                <a:solidFill>
                  <a:schemeClr val="accent1"/>
                </a:solidFill>
              </a:rPr>
              <a:t> IPSUM</a:t>
            </a:r>
          </a:p>
        </p:txBody>
      </p:sp>
      <p:sp>
        <p:nvSpPr>
          <p:cNvPr id="8195" name="Rectangle 16"/>
          <p:cNvSpPr>
            <a:spLocks noGrp="1" noChangeArrowheads="1"/>
          </p:cNvSpPr>
          <p:nvPr>
            <p:ph type="subTitle" idx="1"/>
          </p:nvPr>
        </p:nvSpPr>
        <p:spPr/>
        <p:txBody>
          <a:bodyPr/>
          <a:lstStyle/>
          <a:p>
            <a:r>
              <a:rPr lang="de-DE" smtClean="0">
                <a:solidFill>
                  <a:srgbClr val="001D31"/>
                </a:solidFill>
              </a:rPr>
              <a:t>AUTOR</a:t>
            </a:r>
            <a:r>
              <a:rPr lang="de-DE" smtClean="0">
                <a:solidFill>
                  <a:schemeClr val="accent1"/>
                </a:solidFill>
              </a:rPr>
              <a:t> TT.MM.JJJJ</a:t>
            </a:r>
          </a:p>
        </p:txBody>
      </p:sp>
    </p:spTree>
    <p:extLst>
      <p:ext uri="{BB962C8B-B14F-4D97-AF65-F5344CB8AC3E}">
        <p14:creationId xmlns:p14="http://schemas.microsoft.com/office/powerpoint/2010/main" val="30525613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0"/>
    </mc:Choice>
    <mc:Fallback xmlns="">
      <p:transition/>
    </mc:Fallback>
  </mc:AlternateContent>
  <p:timing>
    <p:tnLst>
      <p:par>
        <p:cTn xmlns:p14="http://schemas.microsoft.com/office/powerpoint/2010/main" id="1" dur="indefinite" restart="never" nodeType="tmRoot"/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SIZELISTINDEX" val="2"/>
  <p:tag name="SAFEMARGIN" val="0"/>
  <p:tag name="VERTICALOFFSET" val="0"/>
  <p:tag name="HORIZONTALOFFSET" val="0"/>
  <p:tag name="CUSTOMNAME" val="%f_Resized"/>
  <p:tag name="NAMEOPTION" val="RESIZED_LAST"/>
  <p:tag name="THINKCELLUNDODONOTDELETE" val="68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thinkcellActiveDocDoNotDelete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RNRSTYLE" val="111 Bildposition"/>
  <p:tag name="THINKCELLSHAPEDONOTDELETE" val="pPd3OkDxCEUWzyOqlAWRsmA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Wb65VrRDoUmR6lF2OCkzwA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RNRSTYLE" val="111 Bildposition"/>
  <p:tag name="THINKCELLSHAPEDONOTDELETE" val="plfVxaBwOpUiynP6tH9nu5w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86gn8E.CkUaMrzij2Wgicg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oAF332ZB8UGpQMePqdQUag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fQGfrbLVg0m.YVQjyb.Kbw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thinkcellActiveDocDoNotDelete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pP99k4sEHEuWKUnbPZNiFg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cw92ev_2yUOiWFIMzVv._A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HINKCELLSHAPEDONOTDELETE" val="pXofVH4QlhEmMxYiHKdeMwA"/>
</p:tagLst>
</file>

<file path=ppt/theme/theme1.xml><?xml version="1.0" encoding="utf-8"?>
<a:theme xmlns:a="http://schemas.openxmlformats.org/drawingml/2006/main" name="Default">
  <a:themeElements>
    <a:clrScheme name="Benutzerdefiniert 1">
      <a:dk1>
        <a:srgbClr val="001D31"/>
      </a:dk1>
      <a:lt1>
        <a:srgbClr val="FFFFFF"/>
      </a:lt1>
      <a:dk2>
        <a:srgbClr val="001D31"/>
      </a:dk2>
      <a:lt2>
        <a:srgbClr val="999999"/>
      </a:lt2>
      <a:accent1>
        <a:srgbClr val="43165E"/>
      </a:accent1>
      <a:accent2>
        <a:srgbClr val="DA9348"/>
      </a:accent2>
      <a:accent3>
        <a:srgbClr val="A5927E"/>
      </a:accent3>
      <a:accent4>
        <a:srgbClr val="666666"/>
      </a:accent4>
      <a:accent5>
        <a:srgbClr val="004A7D"/>
      </a:accent5>
      <a:accent6>
        <a:srgbClr val="D6D6D6"/>
      </a:accent6>
      <a:hlink>
        <a:srgbClr val="0000FF"/>
      </a:hlink>
      <a:folHlink>
        <a:srgbClr val="666666"/>
      </a:folHlink>
    </a:clrScheme>
    <a:fontScheme name="RTLint">
      <a:majorFont>
        <a:latin typeface="Arial"/>
        <a:ea typeface=""/>
        <a:cs typeface=""/>
      </a:majorFont>
      <a:minorFont>
        <a:latin typeface="Arial"/>
        <a:ea typeface=""/>
        <a:cs typeface=""/>
      </a:minorFont>
    </a:fontScheme>
    <a:fmtScheme name="Larissa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 bwMode="ltGray">
        <a:solidFill>
          <a:schemeClr val="accent1"/>
        </a:solidFill>
        <a:ln w="12700" algn="ctr">
          <a:noFill/>
          <a:miter lim="800000"/>
          <a:headEnd/>
          <a:tailEnd/>
        </a:ln>
      </a:spPr>
      <a:bodyPr wrap="none" lIns="72000" tIns="36000" rIns="72000" bIns="36000" anchor="ctr"/>
      <a:lstStyle>
        <a:defPPr marL="269875" indent="-269875" eaLnBrk="0" hangingPunct="0">
          <a:spcBef>
            <a:spcPct val="20000"/>
          </a:spcBef>
          <a:buClr>
            <a:schemeClr val="bg1"/>
          </a:buClr>
          <a:buSzTx/>
          <a:buFont typeface="Wingdings" pitchFamily="2" charset="2"/>
          <a:buChar char="n"/>
          <a:defRPr sz="1400" smtClean="0">
            <a:solidFill>
              <a:schemeClr val="bg1"/>
            </a:solidFill>
          </a:defRPr>
        </a:defPPr>
      </a:lstStyle>
    </a:spDef>
    <a:lnDef>
      <a:spPr bwMode="auto">
        <a:xfrm>
          <a:off x="0" y="0"/>
          <a:ext cx="1" cy="1"/>
        </a:xfrm>
        <a:custGeom>
          <a:avLst/>
          <a:gdLst/>
          <a:ahLst/>
          <a:cxnLst/>
          <a:rect l="0" t="0" r="0" b="0"/>
          <a:pathLst/>
        </a:custGeom>
        <a:solidFill>
          <a:schemeClr val="accent1"/>
        </a:solidFill>
        <a:ln w="12700" cap="flat" cmpd="sng" algn="ctr">
          <a:solidFill>
            <a:schemeClr val="tx1"/>
          </a:solidFill>
          <a:prstDash val="solid"/>
          <a:round/>
          <a:headEnd type="none" w="med" len="med"/>
          <a:tailEnd type="none" w="med" len="med"/>
        </a:ln>
        <a:effectLst/>
      </a:spPr>
      <a:bodyPr vert="horz" wrap="square" lIns="72000" tIns="36000" rIns="72000" bIns="36000" numCol="1" anchor="t" anchorCtr="0" compatLnSpc="1">
        <a:prstTxWarp prst="textNoShape">
          <a:avLst/>
        </a:prstTxWarp>
      </a:bodyPr>
      <a:lstStyle>
        <a:defPPr marL="0" marR="0" indent="0" algn="l" defTabSz="914400" rtl="0" eaLnBrk="1" fontAlgn="base" latinLnBrk="0" hangingPunct="1">
          <a:lnSpc>
            <a:spcPct val="100000"/>
          </a:lnSpc>
          <a:spcBef>
            <a:spcPct val="30000"/>
          </a:spcBef>
          <a:spcAft>
            <a:spcPct val="0"/>
          </a:spcAft>
          <a:buClr>
            <a:schemeClr val="accent1"/>
          </a:buClr>
          <a:buSzPct val="90000"/>
          <a:buFont typeface="Wingdings" pitchFamily="2" charset="2"/>
          <a:buNone/>
          <a:tabLst/>
          <a:defRPr kumimoji="0" lang="de-DE" sz="1800" b="1" i="0" u="none" strike="noStrike" cap="none" normalizeH="0" baseline="0" smtClean="0">
            <a:ln>
              <a:noFill/>
            </a:ln>
            <a:solidFill>
              <a:schemeClr val="tx1"/>
            </a:solidFill>
            <a:effectLst/>
            <a:latin typeface="Arial" charset="0"/>
          </a:defRPr>
        </a:defPPr>
      </a:lstStyle>
    </a:lnDef>
    <a:txDef>
      <a:spPr>
        <a:solidFill>
          <a:schemeClr val="bg1"/>
        </a:solidFill>
        <a:ln w="12700" algn="ctr">
          <a:solidFill>
            <a:schemeClr val="tx1"/>
          </a:solidFill>
          <a:miter lim="800000"/>
          <a:headEnd/>
          <a:tailEnd/>
        </a:ln>
      </a:spPr>
      <a:bodyPr wrap="none" lIns="72000" tIns="72000" rIns="72000" bIns="36000"/>
      <a:lstStyle>
        <a:defPPr marL="265113" indent="-265113" eaLnBrk="0" hangingPunct="0">
          <a:spcBef>
            <a:spcPts val="500"/>
          </a:spcBef>
          <a:buFont typeface="Wingdings" pitchFamily="2" charset="2"/>
          <a:buChar char="n"/>
          <a:defRPr sz="1400" smtClean="0"/>
        </a:defPPr>
      </a:lstStyle>
    </a:txDef>
  </a:objectDefaults>
  <a:extraClrSchemeLst>
    <a:extraClrScheme>
      <a:clrScheme name="RTLint2012">
        <a:dk1>
          <a:srgbClr val="001D31"/>
        </a:dk1>
        <a:lt1>
          <a:srgbClr val="FFFFFF"/>
        </a:lt1>
        <a:dk2>
          <a:srgbClr val="001D31"/>
        </a:dk2>
        <a:lt2>
          <a:srgbClr val="999999"/>
        </a:lt2>
        <a:accent1>
          <a:srgbClr val="43165E"/>
        </a:accent1>
        <a:accent2>
          <a:srgbClr val="DA9348"/>
        </a:accent2>
        <a:accent3>
          <a:srgbClr val="A5927E"/>
        </a:accent3>
        <a:accent4>
          <a:srgbClr val="666666"/>
        </a:accent4>
        <a:accent5>
          <a:srgbClr val="004A7D"/>
        </a:accent5>
        <a:accent6>
          <a:srgbClr val="D6D6D6"/>
        </a:accent6>
        <a:hlink>
          <a:srgbClr val="0000FF"/>
        </a:hlink>
        <a:folHlink>
          <a:srgbClr val="666666"/>
        </a:folHlink>
      </a:clrScheme>
      <a:clrMap bg1="lt1" tx1="dk1" bg2="lt2" tx2="dk2" accent1="accent1" accent2="accent2" accent3="accent3" accent4="accent4" accent5="accent5" accent6="accent6" hlink="hlink" folHlink="folHlink"/>
    </a:extraClrScheme>
  </a:extraClrSchemeLst>
</a:theme>
</file>

<file path=ppt/theme/theme2.xml><?xml version="1.0" encoding="utf-8"?>
<a:theme xmlns:a="http://schemas.openxmlformats.org/drawingml/2006/main" name="Larissa-Design">
  <a:themeElements>
    <a:clrScheme name="">
      <a:dk1>
        <a:srgbClr val="000000"/>
      </a:dk1>
      <a:lt1>
        <a:srgbClr val="FFFFFF"/>
      </a:lt1>
      <a:dk2>
        <a:srgbClr val="A5927E"/>
      </a:dk2>
      <a:lt2>
        <a:srgbClr val="3B4859"/>
      </a:lt2>
      <a:accent1>
        <a:srgbClr val="43165E"/>
      </a:accent1>
      <a:accent2>
        <a:srgbClr val="62208A"/>
      </a:accent2>
      <a:accent3>
        <a:srgbClr val="FFFFFF"/>
      </a:accent3>
      <a:accent4>
        <a:srgbClr val="000000"/>
      </a:accent4>
      <a:accent5>
        <a:srgbClr val="B0ABB6"/>
      </a:accent5>
      <a:accent6>
        <a:srgbClr val="581C7D"/>
      </a:accent6>
      <a:hlink>
        <a:srgbClr val="7E29B3"/>
      </a:hlink>
      <a:folHlink>
        <a:srgbClr val="001D31"/>
      </a:folHlink>
    </a:clrScheme>
    <a:fontScheme name="Larissa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Larissa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.xml><?xml version="1.0" encoding="utf-8"?>
<a:theme xmlns:a="http://schemas.openxmlformats.org/drawingml/2006/main" name="Larissa-Design">
  <a:themeElements>
    <a:clrScheme name="">
      <a:dk1>
        <a:srgbClr val="000000"/>
      </a:dk1>
      <a:lt1>
        <a:srgbClr val="FFFFFF"/>
      </a:lt1>
      <a:dk2>
        <a:srgbClr val="A5927E"/>
      </a:dk2>
      <a:lt2>
        <a:srgbClr val="3B4859"/>
      </a:lt2>
      <a:accent1>
        <a:srgbClr val="43165E"/>
      </a:accent1>
      <a:accent2>
        <a:srgbClr val="62208A"/>
      </a:accent2>
      <a:accent3>
        <a:srgbClr val="FFFFFF"/>
      </a:accent3>
      <a:accent4>
        <a:srgbClr val="000000"/>
      </a:accent4>
      <a:accent5>
        <a:srgbClr val="B0ABB6"/>
      </a:accent5>
      <a:accent6>
        <a:srgbClr val="581C7D"/>
      </a:accent6>
      <a:hlink>
        <a:srgbClr val="7E29B3"/>
      </a:hlink>
      <a:folHlink>
        <a:srgbClr val="001D31"/>
      </a:folHlink>
    </a:clrScheme>
    <a:fontScheme name="Larissa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Larissa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6</Words>
  <Application>Microsoft Macintosh PowerPoint</Application>
  <PresentationFormat>Bildschirmpräsentation (16:9)</PresentationFormat>
  <Paragraphs>3</Paragraphs>
  <Slides>1</Slides>
  <Notes>1</Notes>
  <HiddenSlides>0</HiddenSlides>
  <MMClips>0</MMClips>
  <ScaleCrop>false</ScaleCrop>
  <HeadingPairs>
    <vt:vector size="6" baseType="variant">
      <vt:variant>
        <vt:lpstr>Design</vt:lpstr>
      </vt:variant>
      <vt:variant>
        <vt:i4>1</vt:i4>
      </vt:variant>
      <vt:variant>
        <vt:lpstr>Eingebettete OLE-Server</vt:lpstr>
      </vt:variant>
      <vt:variant>
        <vt:i4>1</vt:i4>
      </vt:variant>
      <vt:variant>
        <vt:lpstr>Folientitel</vt:lpstr>
      </vt:variant>
      <vt:variant>
        <vt:i4>1</vt:i4>
      </vt:variant>
    </vt:vector>
  </HeadingPairs>
  <TitlesOfParts>
    <vt:vector size="3" baseType="lpstr">
      <vt:lpstr>Default</vt:lpstr>
      <vt:lpstr>think-cell Slide</vt:lpstr>
      <vt:lpstr>NAME DER PRÄSENTATION LOREM IPSUM</vt:lpstr>
    </vt:vector>
  </TitlesOfParts>
  <Manager>Katrin Möhrer</Manager>
  <Company>RTL interactive GmbH</Company>
  <LinksUpToDate>false</LinksUpToDate>
  <SharedDoc>false</SharedDoc>
  <HyperlinkBase>www.RTLinteractive.de</HyperlinkBase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RTL interactive Template 16-9</dc:title>
  <dc:subject>Ratio 16 to 9</dc:subject>
  <dc:creator>RTL interactive</dc:creator>
  <cp:keywords>Powerpoint Templates</cp:keywords>
  <dc:description>© Copyright
RTL interactive GmbH
Picassoplatz 1
D-50679 Köln
Germany</dc:description>
  <cp:lastModifiedBy>Frederik Peiniger</cp:lastModifiedBy>
  <cp:revision>927</cp:revision>
  <cp:lastPrinted>2004-08-25T13:10:08Z</cp:lastPrinted>
  <dcterms:created xsi:type="dcterms:W3CDTF">2004-08-23T19:10:21Z</dcterms:created>
  <dcterms:modified xsi:type="dcterms:W3CDTF">2014-10-01T11:41:42Z</dcterms:modified>
  <cp:category>Office 2010 Template</cp:category>
  <cp:contentStatus>September 2012</cp:contentStatus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Palette">
    <vt:lpwstr>RTL</vt:lpwstr>
  </property>
  <property fmtid="{D5CDD505-2E9C-101B-9397-08002B2CF9AE}" pid="3" name="Slidemaker">
    <vt:lpwstr>Karl Heinz Bock</vt:lpwstr>
  </property>
</Properties>
</file>