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797675" cy="9928225"/>
  <p:custDataLst>
    <p:tags r:id="rId14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23C4E3-0AF5-481C-819E-ED6E3902C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8402075-4AAB-4E8F-A96F-9F35E90A5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983518"/>
              </p:ext>
            </p:extLst>
          </p:nvPr>
        </p:nvGraphicFramePr>
        <p:xfrm>
          <a:off x="457200" y="1101725"/>
          <a:ext cx="7982715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762434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3750504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033641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285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249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101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0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18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941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9903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9591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1089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958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7757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576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0F3809-08FA-4EF0-923D-081924842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- 1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8D1590-25A3-415A-A05F-EC88B304E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139950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E4F683-1FD0-46B3-8D2C-B3A741EC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86E93C6-0D5A-4D2A-82AB-301140888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4112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8223116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1608340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955482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6093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182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165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6570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215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7308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181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6616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984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9887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24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3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- 2021-09-06 20:15:02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
#VOXStimme #VOX #Pflegefälle #FranziskaBöhler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https://i.ytimg.com/vi/uKxSFd_JIxA/hqdefault.jpg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8276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9361E1E-1B60-444E-978F-A2E7260DB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- 2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5414DB-1B75-4838-9B93-093B78BF5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1730202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472FAB-7811-462A-BC0F-507C86DDC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94F202C-73B4-40FC-80E9-ECC538890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1400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79714834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6217768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296204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1966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8881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238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619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485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650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044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43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26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26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2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- 2021-09-01 20:15:00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https://www.vox.de/cms/voxstimme-jochen-schropp-will-als-homosexueller-endlich-blut-spenden-4823903.html?utm_source=youtube&amp;utm_medium=editorial&amp;utm_campaign=beschreibung&amp;utm_term=vox    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 
Heute: Jochen Schropp mit dem Thema Regenbogenblut
#VOXSTIMME #VOX #JochenSchropp #Regenbogenblut #Homosexuelle #Blutspenden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https://i.ytimg.com/vi/0wd8z7DQiyY/hqdefault.jpg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119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7FF8D47-7F16-44B3-BD5A-2EA5A1E7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- 3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AA964-6641-48E9-BE00-F9092A929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9449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22FF75-3873-40E6-A483-11655588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0FF0F4B-6AE6-4CDF-8CC4-ECA50E3D9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56426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92225114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4296008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092210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15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01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461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804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6618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27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136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943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728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989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834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3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- 2021-09-03 09:52:45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https://www.vox.de/cms/voxstimme-enissa-amani-erinnert-an-den-todestag-von-alan-kurdi-und-fordert-mehr-menschlichkeit-4824526.html?utm_source=youtube&amp;utm_medium=editorial&amp;utm_campaign=beschreibung&amp;utm_term=vox   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
#VOXStimme #VOX #EnissaAmani #Flucht #Menschlichkeit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https://i.ytimg.com/vi/JPDhnYVLTtU/hqdefault.jpg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8125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D54AED8-29F7-43E5-9CA0-9B1A4525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- 4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41E50-D82F-49DB-B011-9E5D1448A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399884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A87397-B2B5-4170-AE86-CF4F73BE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D476E85-4398-4F01-80A1-C1D87638B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51324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7123967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2549797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07290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087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492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361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862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710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428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522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3627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460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864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62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4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- 2021-09-07 20:15:01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
#VOXStimme #VOX #Unabhängigkeitstag #JanaInaZarrella #Brasilien #Wahl #Bundestagswahl #JairBolsonaro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https://i.ytimg.com/vi/R1UqJRiBRD0/hqdefault.jpg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945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F1DBF9C-3791-420E-8002-48979B82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- 5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938B21-C915-4684-B59A-8861D8E82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246399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FA43C3-08F1-4394-9AD4-2052D4179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60A8EDF-420B-49A0-B088-3B721A58A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10606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16847012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54253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80504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426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408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396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01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08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3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01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4112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245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3153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379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96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- 2021-09-03 20:15:00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
#VOXStimme #VOX #Normal #MathiasMester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https://i.ytimg.com/vi/E5KBtbXjobc/hqdefault.jpg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89768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66F7EF1-35EC-4461-A7D9-FB3F9B397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- 6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F0E5A4-4624-411C-9A44-D73683693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158666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A67543-94F3-4128-B6E2-6F923BD4D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FF479CF-68C4-4162-942C-44D363601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0994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27096628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19236368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44774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0990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269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7873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589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83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955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1491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121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127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193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080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9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- 2021-09-08 20:15:00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
#VOXStimme #GüntherJauch #Alphabetisierung #VOX #TVNOW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https://i.ytimg.com/vi/6QsT8y_iGVU/hqdefault.jpg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0117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F4B06BA-1C96-4F5A-8C27-CF4524B2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- 7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7893A-AD90-4912-96F6-8173061A1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2187812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8373F4-D008-445A-8136-2BB24AE70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66750E9-F9FB-4494-BCBF-AEB57DD80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463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378558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9226121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145087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665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4995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44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00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262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2204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619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601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329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083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574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7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- 2021-09-09 20:15:03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Appell.http://www.vox.de/?utm_source=youtube&amp;utm_medium=editorial&amp;utm_campaign=beschreibung&amp;utm_term=vox    
http://www.tvnow.de/vox?utm_source=youtube&amp;utm_medium=editorial&amp;utm_campaign=beschreibung&amp;utm_term=vox
#VOXStimme #EdithStehfest #Missbrauch #Tabuthema #VOX #TVNOW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https://i.ytimg.com/vi/wVJY22CiPpE/hqdefault.jpg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12324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3C57DD-B556-4D71-806B-050B0AD8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- 8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24DE7E-3A57-498B-B96D-DE916133E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174063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30AF06-EB63-4637-BBB9-22613C49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F3425E2-43F4-4B52-8E9A-C3906982E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99131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1793974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7686946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38186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732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502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957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2060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1351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451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337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0023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724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715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7244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46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- 2021-09-10 20:15:01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Appell.http://www.vox.de/?utm_source=youtube&amp;utm_medium=editorial&amp;utm_campaign=beschreibung&amp;utm_term=vox    
http://www.tvnow.de/vox?utm_source=youtube&amp;utm_medium=editorial&amp;utm_campaign=beschreibung&amp;utm_term=vox
#VOXStimme #FrankThelen #Zukunft #VOX #TVNOW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https://i.ytimg.com/vi/mWfmOJmvgSg/hqdefault.jpg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608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2768E4-F68F-4E87-BB63-CE8B9C1F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- 9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D58A7-7C37-4AC7-B414-328237A08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427832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C7A5FA-C202-4D3D-A2C6-2AD8D9271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A549DD8-4E4F-4C2D-A28A-4A87466B9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75928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22127078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0839486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692450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404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9500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692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499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204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532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565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998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07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475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587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9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- 2021-09-13 20:15:01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http://www.vox.de/?utm_source=youtube&amp;utm_medium=editorial&amp;utm_campaign=beschreibung&amp;utm_term=vox    
https://www.tvnow.de/serien/voxstimme-19913?utm_source=youtube&amp;utm_medium=editorial&amp;utm_campaign=beschreibung&amp;utm_term=vox    
Im Short-Format tritt jeden Tag ein anderer Mensch mit besonderem Anliegen vor die Kamera - Promis und Nicht-Promis bringen ihre Meinung zu einem Thema auf den Punkt. Die Zeit vor einem Millionen-Publikum kann dabei von den Speaker:innen so genutzt werden, wie er oder sie möchte: Ob Kommentar zu einer aktuellen Debatte, Hinweis auf ein noch wenig beachtetes Problem, Geständnis in eigener Sache oder leidenschaftlicher Appell.http://www.vox.de/?utm_source=youtube&amp;utm_medium=editorial&amp;utm_campaign=beschreibung&amp;utm_term=vox    
http://www.tvnow.de/vox?utm_source=youtube&amp;utm_medium=editorial&amp;utm_campaign=beschreibung&amp;utm_term=vox
#VOXStimme #BerndMönkebüscher #Liebe #Glaube #VOX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https://i.ytimg.com/vi/-FGb2t_9uDQ/hqdefault.jpg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770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4CB1EB-0076-49C4-B29D-930F7350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120_MGRTL_Alle - 10 of 10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330CF-82DD-4198-ADC3-BC157EDA6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01.09.2021 - 13.09.2021</a:t>
            </a:r>
          </a:p>
        </p:txBody>
      </p:sp>
    </p:spTree>
    <p:extLst>
      <p:ext uri="{BB962C8B-B14F-4D97-AF65-F5344CB8AC3E}">
        <p14:creationId xmlns:p14="http://schemas.microsoft.com/office/powerpoint/2010/main" val="25072214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20210914_104754</Template>
  <TotalTime>1</TotalTime>
  <Words>734</Words>
  <Application>Microsoft Office PowerPoint</Application>
  <PresentationFormat>On-screen Show (16:9)</PresentationFormat>
  <Paragraphs>277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Wingdings</vt:lpstr>
      <vt:lpstr>Arial</vt:lpstr>
      <vt:lpstr>Default</vt:lpstr>
      <vt:lpstr>think-cell Slide</vt:lpstr>
      <vt:lpstr>Youtube Private Videos Table | 120_MGRTL_Alle - 1 of 10</vt:lpstr>
      <vt:lpstr>Youtube Private Videos Table | 120_MGRTL_Alle - 2 of 10</vt:lpstr>
      <vt:lpstr>Youtube Private Videos Table | 120_MGRTL_Alle - 3 of 10</vt:lpstr>
      <vt:lpstr>Youtube Private Videos Table | 120_MGRTL_Alle - 4 of 10</vt:lpstr>
      <vt:lpstr>Youtube Private Videos Table | 120_MGRTL_Alle - 5 of 10</vt:lpstr>
      <vt:lpstr>Youtube Private Videos Table | 120_MGRTL_Alle - 6 of 10</vt:lpstr>
      <vt:lpstr>Youtube Private Videos Table | 120_MGRTL_Alle - 7 of 10</vt:lpstr>
      <vt:lpstr>Youtube Private Videos Table | 120_MGRTL_Alle - 8 of 10</vt:lpstr>
      <vt:lpstr>Youtube Private Videos Table | 120_MGRTL_Alle - 9 of 10</vt:lpstr>
      <vt:lpstr>Youtube Private Videos Table | 120_MGRTL_Alle - 10 of 10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Videos Table | 120_MGRTL_Alle - 1 of 10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2021-09-14T10:47:55Z</dcterms:created>
  <dcterms:modified xsi:type="dcterms:W3CDTF">2021-09-14T10:48:57Z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