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rtl_direkt IG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Sheet1!$A$2:$A$26</c:f>
              <c:strCache>
                <c:ptCount val="25"/>
                <c:pt idx="0">
                  <c:v>05.08.2021</c:v>
                </c:pt>
                <c:pt idx="1">
                  <c:v>06.08.2021</c:v>
                </c:pt>
                <c:pt idx="2">
                  <c:v>07.08.2021</c:v>
                </c:pt>
                <c:pt idx="3">
                  <c:v>08.08.2021</c:v>
                </c:pt>
                <c:pt idx="4">
                  <c:v>09.08.2021</c:v>
                </c:pt>
                <c:pt idx="5">
                  <c:v>10.08.2021</c:v>
                </c:pt>
                <c:pt idx="6">
                  <c:v>11.08.2021</c:v>
                </c:pt>
                <c:pt idx="7">
                  <c:v>12.08.2021</c:v>
                </c:pt>
                <c:pt idx="8">
                  <c:v>13.08.2021</c:v>
                </c:pt>
                <c:pt idx="9">
                  <c:v>14.08.2021</c:v>
                </c:pt>
                <c:pt idx="10">
                  <c:v>15.08.2021</c:v>
                </c:pt>
                <c:pt idx="11">
                  <c:v>16.08.2021</c:v>
                </c:pt>
                <c:pt idx="12">
                  <c:v>17.08.2021</c:v>
                </c:pt>
                <c:pt idx="13">
                  <c:v>18.08.2021</c:v>
                </c:pt>
                <c:pt idx="14">
                  <c:v>19.08.2021</c:v>
                </c:pt>
                <c:pt idx="15">
                  <c:v>20.08.2021</c:v>
                </c:pt>
                <c:pt idx="16">
                  <c:v>21.08.2021</c:v>
                </c:pt>
                <c:pt idx="17">
                  <c:v>22.08.2021</c:v>
                </c:pt>
                <c:pt idx="18">
                  <c:v>23.08.2021</c:v>
                </c:pt>
                <c:pt idx="19">
                  <c:v>24.08.2021</c:v>
                </c:pt>
                <c:pt idx="20">
                  <c:v>25.08.2021</c:v>
                </c:pt>
                <c:pt idx="21">
                  <c:v>26.08.2021</c:v>
                </c:pt>
                <c:pt idx="22">
                  <c:v>27.08.2021</c:v>
                </c:pt>
                <c:pt idx="23">
                  <c:v>28.08.2021</c:v>
                </c:pt>
                <c:pt idx="24">
                  <c:v>29.08.2021</c:v>
                </c:pt>
              </c:strCache>
            </c:strRef>
          </c:cat>
          <c:val>
            <c:numRef>
              <c:f>Sheet1!$B$2:$B$26</c:f>
              <c:numCache>
                <c:formatCode>General</c:formatCode>
                <c:ptCount val="25"/>
                <c:pt idx="1">
                  <c:v>419</c:v>
                </c:pt>
                <c:pt idx="2">
                  <c:v>444</c:v>
                </c:pt>
                <c:pt idx="3">
                  <c:v>460</c:v>
                </c:pt>
                <c:pt idx="4">
                  <c:v>487</c:v>
                </c:pt>
                <c:pt idx="5">
                  <c:v>508</c:v>
                </c:pt>
                <c:pt idx="6">
                  <c:v>578</c:v>
                </c:pt>
                <c:pt idx="7">
                  <c:v>747</c:v>
                </c:pt>
                <c:pt idx="8">
                  <c:v>864</c:v>
                </c:pt>
                <c:pt idx="9">
                  <c:v>969</c:v>
                </c:pt>
                <c:pt idx="10">
                  <c:v>1021</c:v>
                </c:pt>
                <c:pt idx="11">
                  <c:v>1169</c:v>
                </c:pt>
                <c:pt idx="12">
                  <c:v>1445</c:v>
                </c:pt>
                <c:pt idx="13">
                  <c:v>1587</c:v>
                </c:pt>
                <c:pt idx="14">
                  <c:v>1624</c:v>
                </c:pt>
                <c:pt idx="15">
                  <c:v>2052</c:v>
                </c:pt>
                <c:pt idx="16">
                  <c:v>2095</c:v>
                </c:pt>
                <c:pt idx="17">
                  <c:v>2122</c:v>
                </c:pt>
                <c:pt idx="18">
                  <c:v>2138</c:v>
                </c:pt>
                <c:pt idx="19">
                  <c:v>2421</c:v>
                </c:pt>
                <c:pt idx="20">
                  <c:v>2561</c:v>
                </c:pt>
                <c:pt idx="21">
                  <c:v>2603</c:v>
                </c:pt>
                <c:pt idx="22">
                  <c:v>2629</c:v>
                </c:pt>
                <c:pt idx="23">
                  <c:v>2635</c:v>
                </c:pt>
                <c:pt idx="24">
                  <c:v>2662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E9-47A4-B3CD-4FE6052D8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758536"/>
        <c:axId val="332758864"/>
      </c:lineChart>
      <c:catAx>
        <c:axId val="33275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58864"/>
        <c:crosses val="autoZero"/>
        <c:auto val="1"/>
        <c:lblAlgn val="ctr"/>
        <c:lblOffset val="100"/>
        <c:noMultiLvlLbl val="0"/>
      </c:catAx>
      <c:valAx>
        <c:axId val="33275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75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1483AC5-523D-4A5C-8E22-DE1E8C7F7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2F59A6-DDA2-4FE2-9F01-340109BC11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2787811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49C21AA-FF51-45B2-B3EB-8A37107B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rtl_direkt IG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DF94AA-2470-4F03-9E83-BDA7EB076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10752872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20210830_072733</Template>
  <TotalTime>0</TotalTime>
  <Words>11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Wingdings</vt:lpstr>
      <vt:lpstr>Arial</vt:lpstr>
      <vt:lpstr>Default</vt:lpstr>
      <vt:lpstr>think-cell Slide</vt:lpstr>
      <vt:lpstr>Instagram Followers Total | rtl_direkt IG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rtl_direkt IG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2021-08-30T07:27:34Z</dcterms:created>
  <dcterms:modified xsi:type="dcterms:W3CDTF">2021-08-30T07:27:44Z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