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40DA-404D-A8DE-83E253EDB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91728"/>
        <c:axId val="334195336"/>
      </c:lineChart>
      <c:catAx>
        <c:axId val="3341917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95336"/>
        <c:crosses val="autoZero"/>
        <c:auto val="1"/>
        <c:lblAlgn val="ctr"/>
        <c:lblOffset val="100"/>
        <c:noMultiLvlLbl val="0"/>
      </c:catAx>
      <c:valAx>
        <c:axId val="33419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9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A2943A-985F-431A-8DF1-DF5156C6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17052-F7B8-42D0-83C2-3A82687A7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417774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4EEDBAB-8D67-437D-9912-4565B5B09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rtl_direkt IG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BF4063-3900-4552-BF0D-926B99AD0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521157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20210830_072640</Template>
  <TotalTime>0</TotalTime>
  <Words>11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Instagram Followers Total | rtl_direkt IG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rtl_direkt IG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2021-08-30T07:26:40Z</dcterms:created>
  <dcterms:modified xsi:type="dcterms:W3CDTF">2021-08-30T07:26:51Z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