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EC24-43A3-A093-1592372C8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852808"/>
        <c:axId val="380850184"/>
      </c:lineChart>
      <c:catAx>
        <c:axId val="38085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50184"/>
        <c:crosses val="autoZero"/>
        <c:auto val="1"/>
        <c:lblAlgn val="ctr"/>
        <c:lblOffset val="100"/>
        <c:noMultiLvlLbl val="0"/>
      </c:catAx>
      <c:valAx>
        <c:axId val="38085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5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DF53A5-83E7-41B7-839D-71B1DD0AC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AFCDCF-99B8-4AAD-9CFF-07BF0725F0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500647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9A501F7-E260-4D1A-9505-F1871028C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rtl_direkt IG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A3D2BE-AA70-457D-91F2-64819F49B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679396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20210830_072545</Template>
  <TotalTime>0</TotalTime>
  <Words>11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Wingdings</vt:lpstr>
      <vt:lpstr>Arial</vt:lpstr>
      <vt:lpstr>Default</vt:lpstr>
      <vt:lpstr>think-cell Slide</vt:lpstr>
      <vt:lpstr>Instagram Followers Total | rtl_direkt IG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rtl_direkt IG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2021-08-30T07:25:46Z</dcterms:created>
  <dcterms:modified xsi:type="dcterms:W3CDTF">2021-08-30T07:25:57Z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