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rtl_direkt IG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Sheet1!$A$2:$A$23</c:f>
              <c:strCache>
                <c:ptCount val="22"/>
                <c:pt idx="0">
                  <c:v>05.08.2021</c:v>
                </c:pt>
                <c:pt idx="1">
                  <c:v>06.08.2021</c:v>
                </c:pt>
                <c:pt idx="2">
                  <c:v>07.08.2021</c:v>
                </c:pt>
                <c:pt idx="3">
                  <c:v>08.08.2021</c:v>
                </c:pt>
                <c:pt idx="4">
                  <c:v>09.08.2021</c:v>
                </c:pt>
                <c:pt idx="5">
                  <c:v>10.08.2021</c:v>
                </c:pt>
                <c:pt idx="6">
                  <c:v>11.08.2021</c:v>
                </c:pt>
                <c:pt idx="7">
                  <c:v>12.08.2021</c:v>
                </c:pt>
                <c:pt idx="8">
                  <c:v>13.08.2021</c:v>
                </c:pt>
                <c:pt idx="9">
                  <c:v>14.08.2021</c:v>
                </c:pt>
                <c:pt idx="10">
                  <c:v>15.08.2021</c:v>
                </c:pt>
                <c:pt idx="11">
                  <c:v>16.08.2021</c:v>
                </c:pt>
                <c:pt idx="12">
                  <c:v>17.08.2021</c:v>
                </c:pt>
                <c:pt idx="13">
                  <c:v>18.08.2021</c:v>
                </c:pt>
                <c:pt idx="14">
                  <c:v>19.08.2021</c:v>
                </c:pt>
                <c:pt idx="15">
                  <c:v>20.08.2021</c:v>
                </c:pt>
                <c:pt idx="16">
                  <c:v>21.08.2021</c:v>
                </c:pt>
                <c:pt idx="17">
                  <c:v>22.08.2021</c:v>
                </c:pt>
                <c:pt idx="18">
                  <c:v>23.08.2021</c:v>
                </c:pt>
                <c:pt idx="19">
                  <c:v>24.08.2021</c:v>
                </c:pt>
                <c:pt idx="20">
                  <c:v>25.08.2021</c:v>
                </c:pt>
                <c:pt idx="21">
                  <c:v>26.08.2021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1">
                  <c:v>419</c:v>
                </c:pt>
                <c:pt idx="2">
                  <c:v>444</c:v>
                </c:pt>
                <c:pt idx="3">
                  <c:v>460</c:v>
                </c:pt>
                <c:pt idx="4">
                  <c:v>487</c:v>
                </c:pt>
                <c:pt idx="5">
                  <c:v>508</c:v>
                </c:pt>
                <c:pt idx="6">
                  <c:v>578</c:v>
                </c:pt>
                <c:pt idx="7">
                  <c:v>747</c:v>
                </c:pt>
                <c:pt idx="8">
                  <c:v>864</c:v>
                </c:pt>
                <c:pt idx="9">
                  <c:v>969</c:v>
                </c:pt>
                <c:pt idx="10">
                  <c:v>1021</c:v>
                </c:pt>
                <c:pt idx="11">
                  <c:v>1169</c:v>
                </c:pt>
                <c:pt idx="12">
                  <c:v>1445</c:v>
                </c:pt>
                <c:pt idx="13">
                  <c:v>1587</c:v>
                </c:pt>
                <c:pt idx="14">
                  <c:v>1624</c:v>
                </c:pt>
                <c:pt idx="15">
                  <c:v>2052</c:v>
                </c:pt>
                <c:pt idx="16">
                  <c:v>2095</c:v>
                </c:pt>
                <c:pt idx="17">
                  <c:v>2122</c:v>
                </c:pt>
                <c:pt idx="18">
                  <c:v>2138</c:v>
                </c:pt>
                <c:pt idx="19">
                  <c:v>2421</c:v>
                </c:pt>
                <c:pt idx="20">
                  <c:v>2561</c:v>
                </c:pt>
                <c:pt idx="21">
                  <c:v>2603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33-4E48-AF50-F8A0C3881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78816"/>
        <c:axId val="335781112"/>
      </c:lineChart>
      <c:catAx>
        <c:axId val="33577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81112"/>
        <c:crosses val="autoZero"/>
        <c:auto val="1"/>
        <c:lblAlgn val="ctr"/>
        <c:lblOffset val="100"/>
        <c:noMultiLvlLbl val="0"/>
      </c:catAx>
      <c:valAx>
        <c:axId val="33578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7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806344-0AB0-45C9-8198-BDADF5F1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7CAA75-DD1D-446B-AAE6-B2E19C08D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02930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56A9E77-3558-408C-A097-80DD3D00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rtl_direkt IG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2C388C-3D60-4943-AC5C-51116E39A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05.08.2021 - 26.08.2021</a:t>
            </a:r>
          </a:p>
        </p:txBody>
      </p:sp>
    </p:spTree>
    <p:extLst>
      <p:ext uri="{BB962C8B-B14F-4D97-AF65-F5344CB8AC3E}">
        <p14:creationId xmlns:p14="http://schemas.microsoft.com/office/powerpoint/2010/main" val="1083345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20210827_140127</Template>
  <TotalTime>0</TotalTime>
  <Words>11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Instagram Followers Total | rtl_direkt IG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rtl_direkt IG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2021-08-27T14:01:28Z</dcterms:created>
  <dcterms:modified xsi:type="dcterms:W3CDTF">2021-08-27T14:01:39Z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