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3BD439-D13A-4F26-9481-7A545CC1C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01E670E-10A3-49BF-B51E-6182CE44AC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3755972"/>
              </p:ext>
            </p:extLst>
          </p:nvPr>
        </p:nvGraphicFramePr>
        <p:xfrm>
          <a:off x="457200" y="1101725"/>
          <a:ext cx="8147304" cy="226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9195339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73866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66101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785200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982414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897754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401412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324585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1365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28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Unter 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12342549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12342549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496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GZSZ Gute Zeiten schlechte Zeiten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30263981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30263981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14597858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43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Alles was zählt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10293759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10293759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5939319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99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2624844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-4152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52900289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52900289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27720916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4819417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8.95%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77387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8A7A1A5-28DB-451B-A723-3123C2041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Fans, Imp, Eng Facebook NA | Soaps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611A24-C2C6-44FB-AA31-29B4FCE0E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32019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20210818_123912</Template>
  <TotalTime>0</TotalTime>
  <Words>95</Words>
  <Application>Microsoft Office PowerPoint</Application>
  <PresentationFormat>On-screen Show (16:9)</PresentationFormat>
  <Paragraphs>47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Wingdings</vt:lpstr>
      <vt:lpstr>Arial</vt:lpstr>
      <vt:lpstr>Default</vt:lpstr>
      <vt:lpstr>think-cell Slide</vt:lpstr>
      <vt:lpstr>Facebook Fans, Imp, Eng Facebook NA | Soaps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Fans, Imp, Eng Facebook NA | Soaps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2021-08-18T12:39:13Z</dcterms:created>
  <dcterms:modified xsi:type="dcterms:W3CDTF">2021-08-18T12:39:21Z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