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 - Deutschland sucht den Superstar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Sheet1!$A$2:$A$100</c:f>
              <c:strCache>
                <c:ptCount val="99"/>
                <c:pt idx="0">
                  <c:v>02.01.2021</c:v>
                </c:pt>
                <c:pt idx="1">
                  <c:v>03.01.2021</c:v>
                </c:pt>
                <c:pt idx="2">
                  <c:v>04.01.2021</c:v>
                </c:pt>
                <c:pt idx="3">
                  <c:v>05.01.2021</c:v>
                </c:pt>
                <c:pt idx="4">
                  <c:v>06.01.2021</c:v>
                </c:pt>
                <c:pt idx="5">
                  <c:v>07.01.2021</c:v>
                </c:pt>
                <c:pt idx="6">
                  <c:v>08.01.2021</c:v>
                </c:pt>
                <c:pt idx="7">
                  <c:v>09.01.2021</c:v>
                </c:pt>
                <c:pt idx="8">
                  <c:v>10.01.2021</c:v>
                </c:pt>
                <c:pt idx="9">
                  <c:v>11.01.2021</c:v>
                </c:pt>
                <c:pt idx="10">
                  <c:v>12.01.2021</c:v>
                </c:pt>
                <c:pt idx="11">
                  <c:v>13.01.2021</c:v>
                </c:pt>
                <c:pt idx="12">
                  <c:v>14.01.2021</c:v>
                </c:pt>
                <c:pt idx="13">
                  <c:v>15.01.2021</c:v>
                </c:pt>
                <c:pt idx="14">
                  <c:v>16.01.2021</c:v>
                </c:pt>
                <c:pt idx="15">
                  <c:v>17.01.2021</c:v>
                </c:pt>
                <c:pt idx="16">
                  <c:v>18.01.2021</c:v>
                </c:pt>
                <c:pt idx="17">
                  <c:v>19.01.2021</c:v>
                </c:pt>
                <c:pt idx="18">
                  <c:v>20.01.2021</c:v>
                </c:pt>
                <c:pt idx="19">
                  <c:v>21.01.2021</c:v>
                </c:pt>
                <c:pt idx="20">
                  <c:v>22.01.2021</c:v>
                </c:pt>
                <c:pt idx="21">
                  <c:v>23.01.2021</c:v>
                </c:pt>
                <c:pt idx="22">
                  <c:v>24.01.2021</c:v>
                </c:pt>
                <c:pt idx="23">
                  <c:v>25.01.2021</c:v>
                </c:pt>
                <c:pt idx="24">
                  <c:v>26.01.2021</c:v>
                </c:pt>
                <c:pt idx="25">
                  <c:v>27.01.2021</c:v>
                </c:pt>
                <c:pt idx="26">
                  <c:v>28.01.2021</c:v>
                </c:pt>
                <c:pt idx="27">
                  <c:v>29.01.2021</c:v>
                </c:pt>
                <c:pt idx="28">
                  <c:v>30.01.2021</c:v>
                </c:pt>
                <c:pt idx="29">
                  <c:v>31.01.2021</c:v>
                </c:pt>
                <c:pt idx="30">
                  <c:v>01.02.2021</c:v>
                </c:pt>
                <c:pt idx="31">
                  <c:v>02.02.2021</c:v>
                </c:pt>
                <c:pt idx="32">
                  <c:v>03.02.2021</c:v>
                </c:pt>
                <c:pt idx="33">
                  <c:v>04.02.2021</c:v>
                </c:pt>
                <c:pt idx="34">
                  <c:v>05.02.2021</c:v>
                </c:pt>
                <c:pt idx="35">
                  <c:v>06.02.2021</c:v>
                </c:pt>
                <c:pt idx="36">
                  <c:v>07.02.2021</c:v>
                </c:pt>
                <c:pt idx="37">
                  <c:v>08.02.2021</c:v>
                </c:pt>
                <c:pt idx="38">
                  <c:v>09.02.2021</c:v>
                </c:pt>
                <c:pt idx="39">
                  <c:v>10.02.2021</c:v>
                </c:pt>
                <c:pt idx="40">
                  <c:v>11.02.2021</c:v>
                </c:pt>
                <c:pt idx="41">
                  <c:v>12.02.2021</c:v>
                </c:pt>
                <c:pt idx="42">
                  <c:v>13.02.2021</c:v>
                </c:pt>
                <c:pt idx="43">
                  <c:v>14.02.2021</c:v>
                </c:pt>
                <c:pt idx="44">
                  <c:v>15.02.2021</c:v>
                </c:pt>
                <c:pt idx="45">
                  <c:v>16.02.2021</c:v>
                </c:pt>
                <c:pt idx="46">
                  <c:v>17.02.2021</c:v>
                </c:pt>
                <c:pt idx="47">
                  <c:v>18.02.2021</c:v>
                </c:pt>
                <c:pt idx="48">
                  <c:v>19.02.2021</c:v>
                </c:pt>
                <c:pt idx="49">
                  <c:v>20.02.2021</c:v>
                </c:pt>
                <c:pt idx="50">
                  <c:v>21.02.2021</c:v>
                </c:pt>
                <c:pt idx="51">
                  <c:v>22.02.2021</c:v>
                </c:pt>
                <c:pt idx="52">
                  <c:v>23.02.2021</c:v>
                </c:pt>
                <c:pt idx="53">
                  <c:v>24.02.2021</c:v>
                </c:pt>
                <c:pt idx="54">
                  <c:v>25.02.2021</c:v>
                </c:pt>
                <c:pt idx="55">
                  <c:v>26.02.2021</c:v>
                </c:pt>
                <c:pt idx="56">
                  <c:v>27.02.2021</c:v>
                </c:pt>
                <c:pt idx="57">
                  <c:v>28.02.2021</c:v>
                </c:pt>
                <c:pt idx="58">
                  <c:v>01.03.2021</c:v>
                </c:pt>
                <c:pt idx="59">
                  <c:v>02.03.2021</c:v>
                </c:pt>
                <c:pt idx="60">
                  <c:v>03.03.2021</c:v>
                </c:pt>
                <c:pt idx="61">
                  <c:v>04.03.2021</c:v>
                </c:pt>
                <c:pt idx="62">
                  <c:v>05.03.2021</c:v>
                </c:pt>
                <c:pt idx="63">
                  <c:v>06.03.2021</c:v>
                </c:pt>
                <c:pt idx="64">
                  <c:v>07.03.2021</c:v>
                </c:pt>
                <c:pt idx="65">
                  <c:v>08.03.2021</c:v>
                </c:pt>
                <c:pt idx="66">
                  <c:v>09.03.2021</c:v>
                </c:pt>
                <c:pt idx="67">
                  <c:v>10.03.2021</c:v>
                </c:pt>
                <c:pt idx="68">
                  <c:v>11.03.2021</c:v>
                </c:pt>
                <c:pt idx="69">
                  <c:v>12.03.2021</c:v>
                </c:pt>
                <c:pt idx="70">
                  <c:v>13.03.2021</c:v>
                </c:pt>
                <c:pt idx="71">
                  <c:v>14.03.2021</c:v>
                </c:pt>
                <c:pt idx="72">
                  <c:v>15.03.2021</c:v>
                </c:pt>
                <c:pt idx="73">
                  <c:v>16.03.2021</c:v>
                </c:pt>
                <c:pt idx="74">
                  <c:v>17.03.2021</c:v>
                </c:pt>
                <c:pt idx="75">
                  <c:v>18.03.2021</c:v>
                </c:pt>
                <c:pt idx="76">
                  <c:v>19.03.2021</c:v>
                </c:pt>
                <c:pt idx="77">
                  <c:v>20.03.2021</c:v>
                </c:pt>
                <c:pt idx="78">
                  <c:v>21.03.2021</c:v>
                </c:pt>
                <c:pt idx="79">
                  <c:v>22.03.2021</c:v>
                </c:pt>
                <c:pt idx="80">
                  <c:v>23.03.2021</c:v>
                </c:pt>
                <c:pt idx="81">
                  <c:v>24.03.2021</c:v>
                </c:pt>
                <c:pt idx="82">
                  <c:v>25.03.2021</c:v>
                </c:pt>
                <c:pt idx="83">
                  <c:v>26.03.2021</c:v>
                </c:pt>
                <c:pt idx="84">
                  <c:v>27.03.2021</c:v>
                </c:pt>
                <c:pt idx="85">
                  <c:v>28.03.2021</c:v>
                </c:pt>
                <c:pt idx="86">
                  <c:v>29.03.2021</c:v>
                </c:pt>
                <c:pt idx="87">
                  <c:v>30.03.2021</c:v>
                </c:pt>
                <c:pt idx="88">
                  <c:v>31.03.2021</c:v>
                </c:pt>
                <c:pt idx="89">
                  <c:v>01.04.2021</c:v>
                </c:pt>
                <c:pt idx="90">
                  <c:v>02.04.2021</c:v>
                </c:pt>
                <c:pt idx="91">
                  <c:v>03.04.2021</c:v>
                </c:pt>
                <c:pt idx="92">
                  <c:v>04.04.2021</c:v>
                </c:pt>
                <c:pt idx="93">
                  <c:v>05.04.2021</c:v>
                </c:pt>
                <c:pt idx="94">
                  <c:v>06.04.2021</c:v>
                </c:pt>
                <c:pt idx="95">
                  <c:v>07.04.2021</c:v>
                </c:pt>
                <c:pt idx="96">
                  <c:v>08.04.2021</c:v>
                </c:pt>
                <c:pt idx="97">
                  <c:v>09.04.2021</c:v>
                </c:pt>
                <c:pt idx="98">
                  <c:v>10.04.2021</c:v>
                </c:pt>
              </c:strCache>
            </c:strRef>
          </c:cat>
          <c:val>
            <c:numRef>
              <c:f>Sheet1!$B$2:$B$100</c:f>
              <c:numCache>
                <c:formatCode>General</c:formatCode>
                <c:ptCount val="99"/>
                <c:pt idx="0">
                  <c:v>-88</c:v>
                </c:pt>
                <c:pt idx="1">
                  <c:v>-57</c:v>
                </c:pt>
                <c:pt idx="2">
                  <c:v>-64</c:v>
                </c:pt>
                <c:pt idx="3">
                  <c:v>-84</c:v>
                </c:pt>
                <c:pt idx="4">
                  <c:v>513</c:v>
                </c:pt>
                <c:pt idx="5">
                  <c:v>-103</c:v>
                </c:pt>
                <c:pt idx="6">
                  <c:v>-98</c:v>
                </c:pt>
                <c:pt idx="7">
                  <c:v>-96</c:v>
                </c:pt>
                <c:pt idx="8">
                  <c:v>759</c:v>
                </c:pt>
                <c:pt idx="9">
                  <c:v>-11</c:v>
                </c:pt>
                <c:pt idx="10">
                  <c:v>-34</c:v>
                </c:pt>
                <c:pt idx="11">
                  <c:v>-64</c:v>
                </c:pt>
                <c:pt idx="12">
                  <c:v>-110</c:v>
                </c:pt>
                <c:pt idx="13">
                  <c:v>-76</c:v>
                </c:pt>
                <c:pt idx="14">
                  <c:v>-64</c:v>
                </c:pt>
                <c:pt idx="15">
                  <c:v>72</c:v>
                </c:pt>
                <c:pt idx="16">
                  <c:v>-83</c:v>
                </c:pt>
                <c:pt idx="17">
                  <c:v>-59</c:v>
                </c:pt>
                <c:pt idx="18">
                  <c:v>-82</c:v>
                </c:pt>
                <c:pt idx="19">
                  <c:v>-59</c:v>
                </c:pt>
                <c:pt idx="20">
                  <c:v>-58</c:v>
                </c:pt>
                <c:pt idx="21">
                  <c:v>-49</c:v>
                </c:pt>
                <c:pt idx="22">
                  <c:v>60</c:v>
                </c:pt>
                <c:pt idx="23">
                  <c:v>2</c:v>
                </c:pt>
                <c:pt idx="24">
                  <c:v>86</c:v>
                </c:pt>
                <c:pt idx="25">
                  <c:v>84</c:v>
                </c:pt>
                <c:pt idx="26">
                  <c:v>4</c:v>
                </c:pt>
                <c:pt idx="27">
                  <c:v>-63</c:v>
                </c:pt>
                <c:pt idx="28">
                  <c:v>-79</c:v>
                </c:pt>
                <c:pt idx="29">
                  <c:v>87</c:v>
                </c:pt>
                <c:pt idx="30">
                  <c:v>-154</c:v>
                </c:pt>
                <c:pt idx="31">
                  <c:v>-59</c:v>
                </c:pt>
                <c:pt idx="32">
                  <c:v>-168</c:v>
                </c:pt>
                <c:pt idx="33">
                  <c:v>-60</c:v>
                </c:pt>
                <c:pt idx="34">
                  <c:v>-32</c:v>
                </c:pt>
                <c:pt idx="35">
                  <c:v>-27</c:v>
                </c:pt>
                <c:pt idx="36">
                  <c:v>186</c:v>
                </c:pt>
                <c:pt idx="37">
                  <c:v>-18</c:v>
                </c:pt>
                <c:pt idx="38">
                  <c:v>-61</c:v>
                </c:pt>
                <c:pt idx="39">
                  <c:v>73</c:v>
                </c:pt>
                <c:pt idx="40">
                  <c:v>-40</c:v>
                </c:pt>
                <c:pt idx="41">
                  <c:v>-42</c:v>
                </c:pt>
                <c:pt idx="42">
                  <c:v>-66</c:v>
                </c:pt>
                <c:pt idx="43">
                  <c:v>531</c:v>
                </c:pt>
                <c:pt idx="44">
                  <c:v>84</c:v>
                </c:pt>
                <c:pt idx="45">
                  <c:v>51</c:v>
                </c:pt>
                <c:pt idx="46">
                  <c:v>100</c:v>
                </c:pt>
                <c:pt idx="47">
                  <c:v>-166</c:v>
                </c:pt>
                <c:pt idx="48">
                  <c:v>-73</c:v>
                </c:pt>
                <c:pt idx="49">
                  <c:v>-79</c:v>
                </c:pt>
                <c:pt idx="50">
                  <c:v>484</c:v>
                </c:pt>
                <c:pt idx="51">
                  <c:v>-29</c:v>
                </c:pt>
                <c:pt idx="52">
                  <c:v>-74</c:v>
                </c:pt>
                <c:pt idx="53">
                  <c:v>-120</c:v>
                </c:pt>
                <c:pt idx="54">
                  <c:v>-99</c:v>
                </c:pt>
                <c:pt idx="55">
                  <c:v>-119</c:v>
                </c:pt>
                <c:pt idx="56">
                  <c:v>-115</c:v>
                </c:pt>
                <c:pt idx="57">
                  <c:v>601</c:v>
                </c:pt>
                <c:pt idx="58">
                  <c:v>2</c:v>
                </c:pt>
                <c:pt idx="59">
                  <c:v>-63</c:v>
                </c:pt>
                <c:pt idx="60">
                  <c:v>-121</c:v>
                </c:pt>
                <c:pt idx="61">
                  <c:v>-116</c:v>
                </c:pt>
                <c:pt idx="62">
                  <c:v>-91</c:v>
                </c:pt>
                <c:pt idx="63">
                  <c:v>-81</c:v>
                </c:pt>
                <c:pt idx="64">
                  <c:v>477</c:v>
                </c:pt>
                <c:pt idx="65">
                  <c:v>122</c:v>
                </c:pt>
                <c:pt idx="66">
                  <c:v>-29</c:v>
                </c:pt>
                <c:pt idx="67">
                  <c:v>-64</c:v>
                </c:pt>
                <c:pt idx="68">
                  <c:v>-17</c:v>
                </c:pt>
                <c:pt idx="69">
                  <c:v>-64</c:v>
                </c:pt>
                <c:pt idx="70">
                  <c:v>-56</c:v>
                </c:pt>
                <c:pt idx="71">
                  <c:v>348</c:v>
                </c:pt>
                <c:pt idx="72">
                  <c:v>-8</c:v>
                </c:pt>
                <c:pt idx="73">
                  <c:v>-52</c:v>
                </c:pt>
                <c:pt idx="74">
                  <c:v>-52</c:v>
                </c:pt>
                <c:pt idx="75">
                  <c:v>-54</c:v>
                </c:pt>
                <c:pt idx="76">
                  <c:v>-9</c:v>
                </c:pt>
                <c:pt idx="77">
                  <c:v>-91</c:v>
                </c:pt>
                <c:pt idx="78">
                  <c:v>963</c:v>
                </c:pt>
                <c:pt idx="79">
                  <c:v>107</c:v>
                </c:pt>
                <c:pt idx="80">
                  <c:v>15</c:v>
                </c:pt>
                <c:pt idx="81">
                  <c:v>-88</c:v>
                </c:pt>
                <c:pt idx="82">
                  <c:v>-94</c:v>
                </c:pt>
                <c:pt idx="83">
                  <c:v>-163</c:v>
                </c:pt>
                <c:pt idx="84">
                  <c:v>-444</c:v>
                </c:pt>
                <c:pt idx="85">
                  <c:v>450</c:v>
                </c:pt>
                <c:pt idx="86">
                  <c:v>-39</c:v>
                </c:pt>
                <c:pt idx="87">
                  <c:v>-215</c:v>
                </c:pt>
                <c:pt idx="88">
                  <c:v>-682</c:v>
                </c:pt>
                <c:pt idx="89">
                  <c:v>-972</c:v>
                </c:pt>
                <c:pt idx="90">
                  <c:v>-148</c:v>
                </c:pt>
                <c:pt idx="91">
                  <c:v>-82</c:v>
                </c:pt>
                <c:pt idx="92">
                  <c:v>478</c:v>
                </c:pt>
                <c:pt idx="93">
                  <c:v>-177</c:v>
                </c:pt>
                <c:pt idx="94">
                  <c:v>-243</c:v>
                </c:pt>
                <c:pt idx="95">
                  <c:v>-234</c:v>
                </c:pt>
                <c:pt idx="96">
                  <c:v>-207</c:v>
                </c:pt>
                <c:pt idx="97">
                  <c:v>-116</c:v>
                </c:pt>
                <c:pt idx="98">
                  <c:v>-203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FA-4FBF-A615-24C0271FF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08848"/>
        <c:axId val="327507536"/>
      </c:lineChart>
      <c:catAx>
        <c:axId val="32750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07536"/>
        <c:crosses val="autoZero"/>
        <c:auto val="1"/>
        <c:lblAlgn val="ctr"/>
        <c:lblOffset val="100"/>
        <c:noMultiLvlLbl val="0"/>
      </c:catAx>
      <c:valAx>
        <c:axId val="3275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0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68BEDF-A43F-4071-8B14-BD85025E8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6262B3-0F69-4E75-8EB1-313B00252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155248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73A3698-05E1-4DA9-830B-0B006511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DSDS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B1541-5E16-4315-81D0-9455F4E2F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02.01.2021 - 10.04.2021</a:t>
            </a:r>
          </a:p>
        </p:txBody>
      </p:sp>
    </p:spTree>
    <p:extLst>
      <p:ext uri="{BB962C8B-B14F-4D97-AF65-F5344CB8AC3E}">
        <p14:creationId xmlns:p14="http://schemas.microsoft.com/office/powerpoint/2010/main" val="36595404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20210519_141334</Template>
  <TotalTime>0</TotalTime>
  <Words>8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Fans Change | DSDS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DSDS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2021-05-19T14:13:34Z</dcterms:created>
  <dcterms:modified xsi:type="dcterms:W3CDTF">2021-05-19T14:13:38Z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