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5143500" type="screen16x9"/>
  <p:notesSz cx="6797675" cy="9928225"/>
  <p:custDataLst>
    <p:tags r:id="rId5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561" autoAdjust="0"/>
  </p:normalViewPr>
  <p:slideViewPr>
    <p:cSldViewPr showGuides="1">
      <p:cViewPr varScale="1">
        <p:scale>
          <a:sx n="81" d="100"/>
          <a:sy n="81" d="100"/>
        </p:scale>
        <p:origin x="108" y="468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Sheet1!$A$2:$A$100</c:f>
            </c:multiLvlStrRef>
          </c:cat>
          <c:val>
            <c:numRef>
              <c:f>Sheet1!$B$2:$B$100</c:f>
            </c:numRef>
          </c:val>
          <c:smooth val="0"/>
          <c:extLst>
            <c:ext xmlns:c16="http://schemas.microsoft.com/office/drawing/2014/chart" uri="{C3380CC4-5D6E-409C-BE32-E72D297353CC}">
              <c16:uniqueId val="{00000000-1699-4D0B-AF90-6D97F782A7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3385264"/>
        <c:axId val="73782768"/>
      </c:lineChart>
      <c:catAx>
        <c:axId val="7338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782768"/>
        <c:crosses val="autoZero"/>
        <c:auto val="1"/>
        <c:lblAlgn val="ctr"/>
        <c:lblOffset val="100"/>
        <c:noMultiLvlLbl val="0"/>
      </c:catAx>
      <c:valAx>
        <c:axId val="73782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385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197247D-7FA4-4EBC-B28C-102FA8690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44C148-0C5E-4FB6-BB18-87D1349DA1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1109287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9BCE03A-F0CD-474D-8CAC-BD9C5B9C6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DSDS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5E3C80-5296-48BE-A6C9-8BC5A47637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02.01.2021 - 10.04.2021</a:t>
            </a:r>
          </a:p>
        </p:txBody>
      </p:sp>
    </p:spTree>
    <p:extLst>
      <p:ext uri="{BB962C8B-B14F-4D97-AF65-F5344CB8AC3E}">
        <p14:creationId xmlns:p14="http://schemas.microsoft.com/office/powerpoint/2010/main" val="31433789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20210519_141252</Template>
  <TotalTime>0</TotalTime>
  <Words>8</Words>
  <Application>Microsoft Office PowerPoint</Application>
  <PresentationFormat>On-screen Show (16:9)</PresentationFormat>
  <Paragraphs>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Wingdings</vt:lpstr>
      <vt:lpstr>Default</vt:lpstr>
      <vt:lpstr>think-cell Slide</vt:lpstr>
      <vt:lpstr>Facebook Fans Change | DSDS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| DSDS</dc:title>
  <dc:subject>Ratio 16 to 9</dc:subject>
  <dc:creator>Frederik Peiniger</dc:creator>
  <cp:keywords>Powerpoint Templates</cp:keywords>
  <dc:description>© Copyright
RTL interactive GmbH
Picassoplatz 1
D-50679 Köln
Germany</dc:description>
  <cp:lastModifiedBy>Frederik Peiniger</cp:lastModifiedBy>
  <cp:revision>1</cp:revision>
  <cp:lastPrinted>2004-08-25T13:10:08Z</cp:lastPrinted>
  <dcterms:created xsi:type="dcterms:W3CDTF">2021-05-19T14:12:53Z</dcterms:created>
  <dcterms:modified xsi:type="dcterms:W3CDTF">2021-05-19T14:12:57Z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