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797675" cy="9928225"/>
  <p:custDataLst>
    <p:tags r:id="rId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561" autoAdjust="0"/>
  </p:normalViewPr>
  <p:slideViewPr>
    <p:cSldViewPr showGuides="1">
      <p:cViewPr varScale="1">
        <p:scale>
          <a:sx n="81" d="100"/>
          <a:sy n="81" d="100"/>
        </p:scale>
        <p:origin x="108" y="468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Sheet1!$A$2:$A$100</c:f>
              <c:strCache>
                <c:ptCount val="99"/>
                <c:pt idx="0">
                  <c:v>02.01.2021</c:v>
                </c:pt>
                <c:pt idx="1">
                  <c:v>03.01.2021</c:v>
                </c:pt>
                <c:pt idx="2">
                  <c:v>04.01.2021</c:v>
                </c:pt>
                <c:pt idx="3">
                  <c:v>05.01.2021</c:v>
                </c:pt>
                <c:pt idx="4">
                  <c:v>06.01.2021</c:v>
                </c:pt>
                <c:pt idx="5">
                  <c:v>07.01.2021</c:v>
                </c:pt>
                <c:pt idx="6">
                  <c:v>08.01.2021</c:v>
                </c:pt>
                <c:pt idx="7">
                  <c:v>09.01.2021</c:v>
                </c:pt>
                <c:pt idx="8">
                  <c:v>10.01.2021</c:v>
                </c:pt>
                <c:pt idx="9">
                  <c:v>11.01.2021</c:v>
                </c:pt>
                <c:pt idx="10">
                  <c:v>12.01.2021</c:v>
                </c:pt>
                <c:pt idx="11">
                  <c:v>13.01.2021</c:v>
                </c:pt>
                <c:pt idx="12">
                  <c:v>14.01.2021</c:v>
                </c:pt>
                <c:pt idx="13">
                  <c:v>15.01.2021</c:v>
                </c:pt>
                <c:pt idx="14">
                  <c:v>16.01.2021</c:v>
                </c:pt>
                <c:pt idx="15">
                  <c:v>17.01.2021</c:v>
                </c:pt>
                <c:pt idx="16">
                  <c:v>18.01.2021</c:v>
                </c:pt>
                <c:pt idx="17">
                  <c:v>19.01.2021</c:v>
                </c:pt>
                <c:pt idx="18">
                  <c:v>20.01.2021</c:v>
                </c:pt>
                <c:pt idx="19">
                  <c:v>21.01.2021</c:v>
                </c:pt>
                <c:pt idx="20">
                  <c:v>22.01.2021</c:v>
                </c:pt>
                <c:pt idx="21">
                  <c:v>23.01.2021</c:v>
                </c:pt>
                <c:pt idx="22">
                  <c:v>24.01.2021</c:v>
                </c:pt>
                <c:pt idx="23">
                  <c:v>25.01.2021</c:v>
                </c:pt>
                <c:pt idx="24">
                  <c:v>26.01.2021</c:v>
                </c:pt>
                <c:pt idx="25">
                  <c:v>27.01.2021</c:v>
                </c:pt>
                <c:pt idx="26">
                  <c:v>28.01.2021</c:v>
                </c:pt>
                <c:pt idx="27">
                  <c:v>29.01.2021</c:v>
                </c:pt>
                <c:pt idx="28">
                  <c:v>30.01.2021</c:v>
                </c:pt>
                <c:pt idx="29">
                  <c:v>31.01.2021</c:v>
                </c:pt>
                <c:pt idx="30">
                  <c:v>01.02.2021</c:v>
                </c:pt>
                <c:pt idx="31">
                  <c:v>02.02.2021</c:v>
                </c:pt>
                <c:pt idx="32">
                  <c:v>03.02.2021</c:v>
                </c:pt>
                <c:pt idx="33">
                  <c:v>04.02.2021</c:v>
                </c:pt>
                <c:pt idx="34">
                  <c:v>05.02.2021</c:v>
                </c:pt>
                <c:pt idx="35">
                  <c:v>06.02.2021</c:v>
                </c:pt>
                <c:pt idx="36">
                  <c:v>07.02.2021</c:v>
                </c:pt>
                <c:pt idx="37">
                  <c:v>08.02.2021</c:v>
                </c:pt>
                <c:pt idx="38">
                  <c:v>09.02.2021</c:v>
                </c:pt>
                <c:pt idx="39">
                  <c:v>10.02.2021</c:v>
                </c:pt>
                <c:pt idx="40">
                  <c:v>11.02.2021</c:v>
                </c:pt>
                <c:pt idx="41">
                  <c:v>12.02.2021</c:v>
                </c:pt>
                <c:pt idx="42">
                  <c:v>13.02.2021</c:v>
                </c:pt>
                <c:pt idx="43">
                  <c:v>14.02.2021</c:v>
                </c:pt>
                <c:pt idx="44">
                  <c:v>15.02.2021</c:v>
                </c:pt>
                <c:pt idx="45">
                  <c:v>16.02.2021</c:v>
                </c:pt>
                <c:pt idx="46">
                  <c:v>17.02.2021</c:v>
                </c:pt>
                <c:pt idx="47">
                  <c:v>18.02.2021</c:v>
                </c:pt>
                <c:pt idx="48">
                  <c:v>19.02.2021</c:v>
                </c:pt>
                <c:pt idx="49">
                  <c:v>20.02.2021</c:v>
                </c:pt>
                <c:pt idx="50">
                  <c:v>21.02.2021</c:v>
                </c:pt>
                <c:pt idx="51">
                  <c:v>22.02.2021</c:v>
                </c:pt>
                <c:pt idx="52">
                  <c:v>23.02.2021</c:v>
                </c:pt>
                <c:pt idx="53">
                  <c:v>24.02.2021</c:v>
                </c:pt>
                <c:pt idx="54">
                  <c:v>25.02.2021</c:v>
                </c:pt>
                <c:pt idx="55">
                  <c:v>26.02.2021</c:v>
                </c:pt>
                <c:pt idx="56">
                  <c:v>27.02.2021</c:v>
                </c:pt>
                <c:pt idx="57">
                  <c:v>28.02.2021</c:v>
                </c:pt>
                <c:pt idx="58">
                  <c:v>01.03.2021</c:v>
                </c:pt>
                <c:pt idx="59">
                  <c:v>02.03.2021</c:v>
                </c:pt>
                <c:pt idx="60">
                  <c:v>03.03.2021</c:v>
                </c:pt>
                <c:pt idx="61">
                  <c:v>04.03.2021</c:v>
                </c:pt>
                <c:pt idx="62">
                  <c:v>05.03.2021</c:v>
                </c:pt>
                <c:pt idx="63">
                  <c:v>06.03.2021</c:v>
                </c:pt>
                <c:pt idx="64">
                  <c:v>07.03.2021</c:v>
                </c:pt>
                <c:pt idx="65">
                  <c:v>08.03.2021</c:v>
                </c:pt>
                <c:pt idx="66">
                  <c:v>09.03.2021</c:v>
                </c:pt>
                <c:pt idx="67">
                  <c:v>10.03.2021</c:v>
                </c:pt>
                <c:pt idx="68">
                  <c:v>11.03.2021</c:v>
                </c:pt>
                <c:pt idx="69">
                  <c:v>12.03.2021</c:v>
                </c:pt>
                <c:pt idx="70">
                  <c:v>13.03.2021</c:v>
                </c:pt>
                <c:pt idx="71">
                  <c:v>14.03.2021</c:v>
                </c:pt>
                <c:pt idx="72">
                  <c:v>15.03.2021</c:v>
                </c:pt>
                <c:pt idx="73">
                  <c:v>16.03.2021</c:v>
                </c:pt>
                <c:pt idx="74">
                  <c:v>17.03.2021</c:v>
                </c:pt>
                <c:pt idx="75">
                  <c:v>18.03.2021</c:v>
                </c:pt>
                <c:pt idx="76">
                  <c:v>19.03.2021</c:v>
                </c:pt>
                <c:pt idx="77">
                  <c:v>20.03.2021</c:v>
                </c:pt>
                <c:pt idx="78">
                  <c:v>21.03.2021</c:v>
                </c:pt>
                <c:pt idx="79">
                  <c:v>22.03.2021</c:v>
                </c:pt>
                <c:pt idx="80">
                  <c:v>23.03.2021</c:v>
                </c:pt>
                <c:pt idx="81">
                  <c:v>24.03.2021</c:v>
                </c:pt>
                <c:pt idx="82">
                  <c:v>25.03.2021</c:v>
                </c:pt>
                <c:pt idx="83">
                  <c:v>26.03.2021</c:v>
                </c:pt>
                <c:pt idx="84">
                  <c:v>27.03.2021</c:v>
                </c:pt>
                <c:pt idx="85">
                  <c:v>28.03.2021</c:v>
                </c:pt>
                <c:pt idx="86">
                  <c:v>29.03.2021</c:v>
                </c:pt>
                <c:pt idx="87">
                  <c:v>30.03.2021</c:v>
                </c:pt>
                <c:pt idx="88">
                  <c:v>31.03.2021</c:v>
                </c:pt>
                <c:pt idx="89">
                  <c:v>01.04.2021</c:v>
                </c:pt>
                <c:pt idx="90">
                  <c:v>02.04.2021</c:v>
                </c:pt>
                <c:pt idx="91">
                  <c:v>03.04.2021</c:v>
                </c:pt>
                <c:pt idx="92">
                  <c:v>04.04.2021</c:v>
                </c:pt>
                <c:pt idx="93">
                  <c:v>05.04.2021</c:v>
                </c:pt>
                <c:pt idx="94">
                  <c:v>06.04.2021</c:v>
                </c:pt>
                <c:pt idx="95">
                  <c:v>07.04.2021</c:v>
                </c:pt>
                <c:pt idx="96">
                  <c:v>08.04.2021</c:v>
                </c:pt>
                <c:pt idx="97">
                  <c:v>09.04.2021</c:v>
                </c:pt>
                <c:pt idx="98">
                  <c:v>10.04.2021</c:v>
                </c:pt>
              </c:strCache>
            </c:strRef>
          </c:cat>
          <c:val>
            <c:numRef>
              <c:f>Sheet1!$B$2:$B$100</c:f>
              <c:numCache>
                <c:formatCode>General</c:formatCode>
                <c:ptCount val="99"/>
                <c:pt idx="0">
                  <c:v>76</c:v>
                </c:pt>
                <c:pt idx="1">
                  <c:v>61</c:v>
                </c:pt>
                <c:pt idx="2">
                  <c:v>84</c:v>
                </c:pt>
                <c:pt idx="3">
                  <c:v>216</c:v>
                </c:pt>
                <c:pt idx="4">
                  <c:v>1991</c:v>
                </c:pt>
                <c:pt idx="5">
                  <c:v>437</c:v>
                </c:pt>
                <c:pt idx="6">
                  <c:v>212</c:v>
                </c:pt>
                <c:pt idx="7">
                  <c:v>219</c:v>
                </c:pt>
                <c:pt idx="8">
                  <c:v>1979</c:v>
                </c:pt>
                <c:pt idx="9">
                  <c:v>480</c:v>
                </c:pt>
                <c:pt idx="10">
                  <c:v>249</c:v>
                </c:pt>
                <c:pt idx="11">
                  <c:v>507</c:v>
                </c:pt>
                <c:pt idx="12">
                  <c:v>230</c:v>
                </c:pt>
                <c:pt idx="13">
                  <c:v>133</c:v>
                </c:pt>
                <c:pt idx="14">
                  <c:v>199</c:v>
                </c:pt>
                <c:pt idx="15">
                  <c:v>571</c:v>
                </c:pt>
                <c:pt idx="16">
                  <c:v>155</c:v>
                </c:pt>
                <c:pt idx="17">
                  <c:v>112</c:v>
                </c:pt>
                <c:pt idx="18">
                  <c:v>516</c:v>
                </c:pt>
                <c:pt idx="19">
                  <c:v>379</c:v>
                </c:pt>
                <c:pt idx="20">
                  <c:v>221</c:v>
                </c:pt>
                <c:pt idx="21">
                  <c:v>183</c:v>
                </c:pt>
                <c:pt idx="22">
                  <c:v>759</c:v>
                </c:pt>
                <c:pt idx="23">
                  <c:v>215</c:v>
                </c:pt>
                <c:pt idx="24">
                  <c:v>158</c:v>
                </c:pt>
                <c:pt idx="25">
                  <c:v>352</c:v>
                </c:pt>
                <c:pt idx="26">
                  <c:v>172</c:v>
                </c:pt>
                <c:pt idx="27">
                  <c:v>120</c:v>
                </c:pt>
                <c:pt idx="28">
                  <c:v>103</c:v>
                </c:pt>
                <c:pt idx="29">
                  <c:v>664</c:v>
                </c:pt>
                <c:pt idx="30">
                  <c:v>198</c:v>
                </c:pt>
                <c:pt idx="31">
                  <c:v>207</c:v>
                </c:pt>
                <c:pt idx="32">
                  <c:v>734</c:v>
                </c:pt>
                <c:pt idx="33">
                  <c:v>328</c:v>
                </c:pt>
                <c:pt idx="34">
                  <c:v>183</c:v>
                </c:pt>
                <c:pt idx="35">
                  <c:v>158</c:v>
                </c:pt>
                <c:pt idx="36">
                  <c:v>974</c:v>
                </c:pt>
                <c:pt idx="37">
                  <c:v>310</c:v>
                </c:pt>
                <c:pt idx="38">
                  <c:v>284</c:v>
                </c:pt>
                <c:pt idx="39">
                  <c:v>1376</c:v>
                </c:pt>
                <c:pt idx="40">
                  <c:v>370</c:v>
                </c:pt>
                <c:pt idx="41">
                  <c:v>304</c:v>
                </c:pt>
                <c:pt idx="42">
                  <c:v>310</c:v>
                </c:pt>
                <c:pt idx="43">
                  <c:v>1812</c:v>
                </c:pt>
                <c:pt idx="44">
                  <c:v>647</c:v>
                </c:pt>
                <c:pt idx="45">
                  <c:v>404</c:v>
                </c:pt>
                <c:pt idx="46">
                  <c:v>378</c:v>
                </c:pt>
                <c:pt idx="47">
                  <c:v>188</c:v>
                </c:pt>
                <c:pt idx="48">
                  <c:v>222</c:v>
                </c:pt>
                <c:pt idx="49">
                  <c:v>226</c:v>
                </c:pt>
                <c:pt idx="50">
                  <c:v>1332</c:v>
                </c:pt>
                <c:pt idx="51">
                  <c:v>404</c:v>
                </c:pt>
                <c:pt idx="52">
                  <c:v>299</c:v>
                </c:pt>
                <c:pt idx="53">
                  <c:v>224</c:v>
                </c:pt>
                <c:pt idx="54">
                  <c:v>194</c:v>
                </c:pt>
                <c:pt idx="55">
                  <c:v>193</c:v>
                </c:pt>
                <c:pt idx="56">
                  <c:v>253</c:v>
                </c:pt>
                <c:pt idx="57">
                  <c:v>1564</c:v>
                </c:pt>
                <c:pt idx="58">
                  <c:v>-399</c:v>
                </c:pt>
                <c:pt idx="59">
                  <c:v>1444</c:v>
                </c:pt>
                <c:pt idx="60">
                  <c:v>154</c:v>
                </c:pt>
                <c:pt idx="61">
                  <c:v>414</c:v>
                </c:pt>
                <c:pt idx="62">
                  <c:v>303</c:v>
                </c:pt>
                <c:pt idx="63">
                  <c:v>218</c:v>
                </c:pt>
                <c:pt idx="64">
                  <c:v>1601</c:v>
                </c:pt>
                <c:pt idx="65">
                  <c:v>516</c:v>
                </c:pt>
                <c:pt idx="66">
                  <c:v>358</c:v>
                </c:pt>
                <c:pt idx="67">
                  <c:v>349</c:v>
                </c:pt>
                <c:pt idx="68">
                  <c:v>501</c:v>
                </c:pt>
                <c:pt idx="69">
                  <c:v>342</c:v>
                </c:pt>
                <c:pt idx="70">
                  <c:v>439</c:v>
                </c:pt>
                <c:pt idx="71">
                  <c:v>1509</c:v>
                </c:pt>
                <c:pt idx="72">
                  <c:v>565</c:v>
                </c:pt>
                <c:pt idx="73">
                  <c:v>453</c:v>
                </c:pt>
                <c:pt idx="74">
                  <c:v>376</c:v>
                </c:pt>
                <c:pt idx="75">
                  <c:v>239</c:v>
                </c:pt>
                <c:pt idx="76">
                  <c:v>260</c:v>
                </c:pt>
                <c:pt idx="77">
                  <c:v>193</c:v>
                </c:pt>
                <c:pt idx="78">
                  <c:v>2584</c:v>
                </c:pt>
                <c:pt idx="79">
                  <c:v>999</c:v>
                </c:pt>
                <c:pt idx="80">
                  <c:v>1229</c:v>
                </c:pt>
                <c:pt idx="81">
                  <c:v>650</c:v>
                </c:pt>
                <c:pt idx="82">
                  <c:v>505</c:v>
                </c:pt>
                <c:pt idx="83">
                  <c:v>288</c:v>
                </c:pt>
                <c:pt idx="84">
                  <c:v>454</c:v>
                </c:pt>
                <c:pt idx="85">
                  <c:v>2488</c:v>
                </c:pt>
                <c:pt idx="86">
                  <c:v>389</c:v>
                </c:pt>
                <c:pt idx="87">
                  <c:v>182</c:v>
                </c:pt>
                <c:pt idx="88">
                  <c:v>176</c:v>
                </c:pt>
                <c:pt idx="89">
                  <c:v>127</c:v>
                </c:pt>
                <c:pt idx="90">
                  <c:v>218</c:v>
                </c:pt>
                <c:pt idx="91">
                  <c:v>253</c:v>
                </c:pt>
                <c:pt idx="92">
                  <c:v>1557</c:v>
                </c:pt>
                <c:pt idx="93">
                  <c:v>-139</c:v>
                </c:pt>
                <c:pt idx="94">
                  <c:v>-26</c:v>
                </c:pt>
                <c:pt idx="95">
                  <c:v>-197</c:v>
                </c:pt>
                <c:pt idx="96">
                  <c:v>-167</c:v>
                </c:pt>
                <c:pt idx="97">
                  <c:v>-146</c:v>
                </c:pt>
                <c:pt idx="98">
                  <c:v>-218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F8-455C-9EB5-51DF5FB077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199648"/>
        <c:axId val="334200304"/>
      </c:lineChart>
      <c:catAx>
        <c:axId val="334199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200304"/>
        <c:crosses val="autoZero"/>
        <c:auto val="1"/>
        <c:lblAlgn val="ctr"/>
        <c:lblOffset val="100"/>
        <c:noMultiLvlLbl val="0"/>
      </c:catAx>
      <c:valAx>
        <c:axId val="334200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19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5898BBC-39E3-4427-A291-097F793E8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3F78DB-12DB-4D86-9932-730559939B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3054173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F73FCB6-75D5-42F5-BC9F-22809D1A0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DSDS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B1B13B-E9CA-402F-BDE9-BBA81D8568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02.01.2021 - 10.04.2021</a:t>
            </a:r>
          </a:p>
        </p:txBody>
      </p:sp>
    </p:spTree>
    <p:extLst>
      <p:ext uri="{BB962C8B-B14F-4D97-AF65-F5344CB8AC3E}">
        <p14:creationId xmlns:p14="http://schemas.microsoft.com/office/powerpoint/2010/main" val="29007958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20210519_121904</Template>
  <TotalTime>0</TotalTime>
  <Words>8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Wingdings</vt:lpstr>
      <vt:lpstr>Default</vt:lpstr>
      <vt:lpstr>think-cell Slide</vt:lpstr>
      <vt:lpstr>Instagram Followers Change | DSDS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| DSDS</dc:title>
  <dc:subject>Ratio 16 to 9</dc:subject>
  <dc:creator>Frederik Peiniger</dc:creator>
  <cp:keywords>Powerpoint Templates</cp:keywords>
  <dc:description>© Copyright
RTL interactive GmbH
Picassoplatz 1
D-50679 Köln
Germany</dc:description>
  <cp:lastModifiedBy>Frederik Peiniger</cp:lastModifiedBy>
  <cp:revision>1</cp:revision>
  <cp:lastPrinted>2004-08-25T13:10:08Z</cp:lastPrinted>
  <dcterms:created xsi:type="dcterms:W3CDTF">2021-05-19T12:19:05Z</dcterms:created>
  <dcterms:modified xsi:type="dcterms:W3CDTF">2021-05-19T12:19:10Z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