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28"/>
  </p:notesMasterIdLst>
  <p:handoutMasterIdLst>
    <p:handoutMasterId r:id="rId29"/>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797675" cy="9928225"/>
  <p:custDataLst>
    <p:tags r:id="rId30"/>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561" autoAdjust="0"/>
  </p:normalViewPr>
  <p:slideViewPr>
    <p:cSldViewPr showGuides="1">
      <p:cViewPr varScale="1">
        <p:scale>
          <a:sx n="81" d="100"/>
          <a:sy n="81" d="100"/>
        </p:scale>
        <p:origin x="108" y="468"/>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3"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1"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E5092D-67D5-4FF4-A136-22145716118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20D234B-C738-4EB2-B04A-E0E99BE2B827}"/>
              </a:ext>
            </a:extLst>
          </p:cNvPr>
          <p:cNvGraphicFramePr>
            <a:graphicFrameLocks noGrp="1"/>
          </p:cNvGraphicFramePr>
          <p:nvPr>
            <p:ph type="tbl" sz="quarter" idx="13"/>
            <p:extLst>
              <p:ext uri="{D42A27DB-BD31-4B8C-83A1-F6EECF244321}">
                <p14:modId xmlns:p14="http://schemas.microsoft.com/office/powerpoint/2010/main" val="411951653"/>
              </p:ext>
            </p:extLst>
          </p:nvPr>
        </p:nvGraphicFramePr>
        <p:xfrm>
          <a:off x="457200" y="1101725"/>
          <a:ext cx="6665977" cy="2834640"/>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22914842"/>
                    </a:ext>
                  </a:extLst>
                </a:gridCol>
                <a:gridCol w="246888">
                  <a:extLst>
                    <a:ext uri="{9D8B030D-6E8A-4147-A177-3AD203B41FA5}">
                      <a16:colId xmlns:a16="http://schemas.microsoft.com/office/drawing/2014/main" val="1220019"/>
                    </a:ext>
                  </a:extLst>
                </a:gridCol>
                <a:gridCol w="246888">
                  <a:extLst>
                    <a:ext uri="{9D8B030D-6E8A-4147-A177-3AD203B41FA5}">
                      <a16:colId xmlns:a16="http://schemas.microsoft.com/office/drawing/2014/main" val="3587828534"/>
                    </a:ext>
                  </a:extLst>
                </a:gridCol>
                <a:gridCol w="246888">
                  <a:extLst>
                    <a:ext uri="{9D8B030D-6E8A-4147-A177-3AD203B41FA5}">
                      <a16:colId xmlns:a16="http://schemas.microsoft.com/office/drawing/2014/main" val="3406025515"/>
                    </a:ext>
                  </a:extLst>
                </a:gridCol>
                <a:gridCol w="246888">
                  <a:extLst>
                    <a:ext uri="{9D8B030D-6E8A-4147-A177-3AD203B41FA5}">
                      <a16:colId xmlns:a16="http://schemas.microsoft.com/office/drawing/2014/main" val="2948185065"/>
                    </a:ext>
                  </a:extLst>
                </a:gridCol>
                <a:gridCol w="246888">
                  <a:extLst>
                    <a:ext uri="{9D8B030D-6E8A-4147-A177-3AD203B41FA5}">
                      <a16:colId xmlns:a16="http://schemas.microsoft.com/office/drawing/2014/main" val="2665197822"/>
                    </a:ext>
                  </a:extLst>
                </a:gridCol>
                <a:gridCol w="246888">
                  <a:extLst>
                    <a:ext uri="{9D8B030D-6E8A-4147-A177-3AD203B41FA5}">
                      <a16:colId xmlns:a16="http://schemas.microsoft.com/office/drawing/2014/main" val="2863109689"/>
                    </a:ext>
                  </a:extLst>
                </a:gridCol>
                <a:gridCol w="246888">
                  <a:extLst>
                    <a:ext uri="{9D8B030D-6E8A-4147-A177-3AD203B41FA5}">
                      <a16:colId xmlns:a16="http://schemas.microsoft.com/office/drawing/2014/main" val="2052154725"/>
                    </a:ext>
                  </a:extLst>
                </a:gridCol>
                <a:gridCol w="246888">
                  <a:extLst>
                    <a:ext uri="{9D8B030D-6E8A-4147-A177-3AD203B41FA5}">
                      <a16:colId xmlns:a16="http://schemas.microsoft.com/office/drawing/2014/main" val="492147732"/>
                    </a:ext>
                  </a:extLst>
                </a:gridCol>
                <a:gridCol w="246888">
                  <a:extLst>
                    <a:ext uri="{9D8B030D-6E8A-4147-A177-3AD203B41FA5}">
                      <a16:colId xmlns:a16="http://schemas.microsoft.com/office/drawing/2014/main" val="24678474"/>
                    </a:ext>
                  </a:extLst>
                </a:gridCol>
                <a:gridCol w="246888">
                  <a:extLst>
                    <a:ext uri="{9D8B030D-6E8A-4147-A177-3AD203B41FA5}">
                      <a16:colId xmlns:a16="http://schemas.microsoft.com/office/drawing/2014/main" val="2020926198"/>
                    </a:ext>
                  </a:extLst>
                </a:gridCol>
                <a:gridCol w="246888">
                  <a:extLst>
                    <a:ext uri="{9D8B030D-6E8A-4147-A177-3AD203B41FA5}">
                      <a16:colId xmlns:a16="http://schemas.microsoft.com/office/drawing/2014/main" val="1481717319"/>
                    </a:ext>
                  </a:extLst>
                </a:gridCol>
                <a:gridCol w="246888">
                  <a:extLst>
                    <a:ext uri="{9D8B030D-6E8A-4147-A177-3AD203B41FA5}">
                      <a16:colId xmlns:a16="http://schemas.microsoft.com/office/drawing/2014/main" val="3491930828"/>
                    </a:ext>
                  </a:extLst>
                </a:gridCol>
                <a:gridCol w="246888">
                  <a:extLst>
                    <a:ext uri="{9D8B030D-6E8A-4147-A177-3AD203B41FA5}">
                      <a16:colId xmlns:a16="http://schemas.microsoft.com/office/drawing/2014/main" val="1073519747"/>
                    </a:ext>
                  </a:extLst>
                </a:gridCol>
                <a:gridCol w="246888">
                  <a:extLst>
                    <a:ext uri="{9D8B030D-6E8A-4147-A177-3AD203B41FA5}">
                      <a16:colId xmlns:a16="http://schemas.microsoft.com/office/drawing/2014/main" val="2852904652"/>
                    </a:ext>
                  </a:extLst>
                </a:gridCol>
                <a:gridCol w="246888">
                  <a:extLst>
                    <a:ext uri="{9D8B030D-6E8A-4147-A177-3AD203B41FA5}">
                      <a16:colId xmlns:a16="http://schemas.microsoft.com/office/drawing/2014/main" val="1512577002"/>
                    </a:ext>
                  </a:extLst>
                </a:gridCol>
                <a:gridCol w="246888">
                  <a:extLst>
                    <a:ext uri="{9D8B030D-6E8A-4147-A177-3AD203B41FA5}">
                      <a16:colId xmlns:a16="http://schemas.microsoft.com/office/drawing/2014/main" val="2714677247"/>
                    </a:ext>
                  </a:extLst>
                </a:gridCol>
                <a:gridCol w="246888">
                  <a:extLst>
                    <a:ext uri="{9D8B030D-6E8A-4147-A177-3AD203B41FA5}">
                      <a16:colId xmlns:a16="http://schemas.microsoft.com/office/drawing/2014/main" val="2133528036"/>
                    </a:ext>
                  </a:extLst>
                </a:gridCol>
                <a:gridCol w="246888">
                  <a:extLst>
                    <a:ext uri="{9D8B030D-6E8A-4147-A177-3AD203B41FA5}">
                      <a16:colId xmlns:a16="http://schemas.microsoft.com/office/drawing/2014/main" val="3744612869"/>
                    </a:ext>
                  </a:extLst>
                </a:gridCol>
                <a:gridCol w="246888">
                  <a:extLst>
                    <a:ext uri="{9D8B030D-6E8A-4147-A177-3AD203B41FA5}">
                      <a16:colId xmlns:a16="http://schemas.microsoft.com/office/drawing/2014/main" val="2034153854"/>
                    </a:ext>
                  </a:extLst>
                </a:gridCol>
                <a:gridCol w="246888">
                  <a:extLst>
                    <a:ext uri="{9D8B030D-6E8A-4147-A177-3AD203B41FA5}">
                      <a16:colId xmlns:a16="http://schemas.microsoft.com/office/drawing/2014/main" val="4076114856"/>
                    </a:ext>
                  </a:extLst>
                </a:gridCol>
                <a:gridCol w="246888">
                  <a:extLst>
                    <a:ext uri="{9D8B030D-6E8A-4147-A177-3AD203B41FA5}">
                      <a16:colId xmlns:a16="http://schemas.microsoft.com/office/drawing/2014/main" val="2953549230"/>
                    </a:ext>
                  </a:extLst>
                </a:gridCol>
                <a:gridCol w="246888">
                  <a:extLst>
                    <a:ext uri="{9D8B030D-6E8A-4147-A177-3AD203B41FA5}">
                      <a16:colId xmlns:a16="http://schemas.microsoft.com/office/drawing/2014/main" val="330771641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490154638"/>
                  </a:ext>
                </a:extLst>
              </a:tr>
            </a:tbl>
          </a:graphicData>
        </a:graphic>
      </p:graphicFrame>
      <p:sp>
        <p:nvSpPr>
          <p:cNvPr id="4" name="Title 3">
            <a:extLst>
              <a:ext uri="{FF2B5EF4-FFF2-40B4-BE49-F238E27FC236}">
                <a16:creationId xmlns:a16="http://schemas.microsoft.com/office/drawing/2014/main" id="{A2E9FA98-2113-48F3-8E4C-0D0AB8058A5B}"/>
              </a:ext>
            </a:extLst>
          </p:cNvPr>
          <p:cNvSpPr>
            <a:spLocks noGrp="1"/>
          </p:cNvSpPr>
          <p:nvPr>
            <p:ph type="title"/>
          </p:nvPr>
        </p:nvSpPr>
        <p:spPr/>
        <p:txBody>
          <a:bodyPr/>
          <a:lstStyle/>
          <a:p>
            <a:r>
              <a:rPr lang="en-US"/>
              <a:t>Facebook Own Posts | 132_OKR_RTL_VIP - 1 of 26</a:t>
            </a:r>
          </a:p>
        </p:txBody>
      </p:sp>
      <p:sp>
        <p:nvSpPr>
          <p:cNvPr id="5" name="Text Placeholder 4">
            <a:extLst>
              <a:ext uri="{FF2B5EF4-FFF2-40B4-BE49-F238E27FC236}">
                <a16:creationId xmlns:a16="http://schemas.microsoft.com/office/drawing/2014/main" id="{9837DD95-B876-46F9-B637-266F8D23B9A7}"/>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861900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910993B-9EB3-411E-A328-BC35F94887B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83BE40B-69BB-4310-9990-81F82A05F060}"/>
              </a:ext>
            </a:extLst>
          </p:cNvPr>
          <p:cNvGraphicFramePr>
            <a:graphicFrameLocks noGrp="1"/>
          </p:cNvGraphicFramePr>
          <p:nvPr>
            <p:ph type="tbl" sz="quarter" idx="13"/>
            <p:extLst>
              <p:ext uri="{D42A27DB-BD31-4B8C-83A1-F6EECF244321}">
                <p14:modId xmlns:p14="http://schemas.microsoft.com/office/powerpoint/2010/main" val="237482550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553752883"/>
                    </a:ext>
                  </a:extLst>
                </a:gridCol>
                <a:gridCol w="246888">
                  <a:extLst>
                    <a:ext uri="{9D8B030D-6E8A-4147-A177-3AD203B41FA5}">
                      <a16:colId xmlns:a16="http://schemas.microsoft.com/office/drawing/2014/main" val="2112302021"/>
                    </a:ext>
                  </a:extLst>
                </a:gridCol>
                <a:gridCol w="246888">
                  <a:extLst>
                    <a:ext uri="{9D8B030D-6E8A-4147-A177-3AD203B41FA5}">
                      <a16:colId xmlns:a16="http://schemas.microsoft.com/office/drawing/2014/main" val="386489776"/>
                    </a:ext>
                  </a:extLst>
                </a:gridCol>
                <a:gridCol w="246888">
                  <a:extLst>
                    <a:ext uri="{9D8B030D-6E8A-4147-A177-3AD203B41FA5}">
                      <a16:colId xmlns:a16="http://schemas.microsoft.com/office/drawing/2014/main" val="3339760259"/>
                    </a:ext>
                  </a:extLst>
                </a:gridCol>
                <a:gridCol w="246888">
                  <a:extLst>
                    <a:ext uri="{9D8B030D-6E8A-4147-A177-3AD203B41FA5}">
                      <a16:colId xmlns:a16="http://schemas.microsoft.com/office/drawing/2014/main" val="1692932840"/>
                    </a:ext>
                  </a:extLst>
                </a:gridCol>
                <a:gridCol w="246888">
                  <a:extLst>
                    <a:ext uri="{9D8B030D-6E8A-4147-A177-3AD203B41FA5}">
                      <a16:colId xmlns:a16="http://schemas.microsoft.com/office/drawing/2014/main" val="40092412"/>
                    </a:ext>
                  </a:extLst>
                </a:gridCol>
                <a:gridCol w="246888">
                  <a:extLst>
                    <a:ext uri="{9D8B030D-6E8A-4147-A177-3AD203B41FA5}">
                      <a16:colId xmlns:a16="http://schemas.microsoft.com/office/drawing/2014/main" val="408724914"/>
                    </a:ext>
                  </a:extLst>
                </a:gridCol>
                <a:gridCol w="246888">
                  <a:extLst>
                    <a:ext uri="{9D8B030D-6E8A-4147-A177-3AD203B41FA5}">
                      <a16:colId xmlns:a16="http://schemas.microsoft.com/office/drawing/2014/main" val="2501579185"/>
                    </a:ext>
                  </a:extLst>
                </a:gridCol>
                <a:gridCol w="246888">
                  <a:extLst>
                    <a:ext uri="{9D8B030D-6E8A-4147-A177-3AD203B41FA5}">
                      <a16:colId xmlns:a16="http://schemas.microsoft.com/office/drawing/2014/main" val="931751811"/>
                    </a:ext>
                  </a:extLst>
                </a:gridCol>
                <a:gridCol w="246888">
                  <a:extLst>
                    <a:ext uri="{9D8B030D-6E8A-4147-A177-3AD203B41FA5}">
                      <a16:colId xmlns:a16="http://schemas.microsoft.com/office/drawing/2014/main" val="3118789438"/>
                    </a:ext>
                  </a:extLst>
                </a:gridCol>
                <a:gridCol w="246888">
                  <a:extLst>
                    <a:ext uri="{9D8B030D-6E8A-4147-A177-3AD203B41FA5}">
                      <a16:colId xmlns:a16="http://schemas.microsoft.com/office/drawing/2014/main" val="3822735419"/>
                    </a:ext>
                  </a:extLst>
                </a:gridCol>
                <a:gridCol w="246888">
                  <a:extLst>
                    <a:ext uri="{9D8B030D-6E8A-4147-A177-3AD203B41FA5}">
                      <a16:colId xmlns:a16="http://schemas.microsoft.com/office/drawing/2014/main" val="1998998911"/>
                    </a:ext>
                  </a:extLst>
                </a:gridCol>
                <a:gridCol w="246888">
                  <a:extLst>
                    <a:ext uri="{9D8B030D-6E8A-4147-A177-3AD203B41FA5}">
                      <a16:colId xmlns:a16="http://schemas.microsoft.com/office/drawing/2014/main" val="1390343256"/>
                    </a:ext>
                  </a:extLst>
                </a:gridCol>
                <a:gridCol w="246888">
                  <a:extLst>
                    <a:ext uri="{9D8B030D-6E8A-4147-A177-3AD203B41FA5}">
                      <a16:colId xmlns:a16="http://schemas.microsoft.com/office/drawing/2014/main" val="2734846392"/>
                    </a:ext>
                  </a:extLst>
                </a:gridCol>
                <a:gridCol w="246888">
                  <a:extLst>
                    <a:ext uri="{9D8B030D-6E8A-4147-A177-3AD203B41FA5}">
                      <a16:colId xmlns:a16="http://schemas.microsoft.com/office/drawing/2014/main" val="3110322791"/>
                    </a:ext>
                  </a:extLst>
                </a:gridCol>
                <a:gridCol w="246888">
                  <a:extLst>
                    <a:ext uri="{9D8B030D-6E8A-4147-A177-3AD203B41FA5}">
                      <a16:colId xmlns:a16="http://schemas.microsoft.com/office/drawing/2014/main" val="1224580195"/>
                    </a:ext>
                  </a:extLst>
                </a:gridCol>
                <a:gridCol w="246888">
                  <a:extLst>
                    <a:ext uri="{9D8B030D-6E8A-4147-A177-3AD203B41FA5}">
                      <a16:colId xmlns:a16="http://schemas.microsoft.com/office/drawing/2014/main" val="2414961907"/>
                    </a:ext>
                  </a:extLst>
                </a:gridCol>
                <a:gridCol w="246888">
                  <a:extLst>
                    <a:ext uri="{9D8B030D-6E8A-4147-A177-3AD203B41FA5}">
                      <a16:colId xmlns:a16="http://schemas.microsoft.com/office/drawing/2014/main" val="82211936"/>
                    </a:ext>
                  </a:extLst>
                </a:gridCol>
                <a:gridCol w="246888">
                  <a:extLst>
                    <a:ext uri="{9D8B030D-6E8A-4147-A177-3AD203B41FA5}">
                      <a16:colId xmlns:a16="http://schemas.microsoft.com/office/drawing/2014/main" val="2748348701"/>
                    </a:ext>
                  </a:extLst>
                </a:gridCol>
                <a:gridCol w="246888">
                  <a:extLst>
                    <a:ext uri="{9D8B030D-6E8A-4147-A177-3AD203B41FA5}">
                      <a16:colId xmlns:a16="http://schemas.microsoft.com/office/drawing/2014/main" val="2893960863"/>
                    </a:ext>
                  </a:extLst>
                </a:gridCol>
                <a:gridCol w="246888">
                  <a:extLst>
                    <a:ext uri="{9D8B030D-6E8A-4147-A177-3AD203B41FA5}">
                      <a16:colId xmlns:a16="http://schemas.microsoft.com/office/drawing/2014/main" val="1121298180"/>
                    </a:ext>
                  </a:extLst>
                </a:gridCol>
                <a:gridCol w="246888">
                  <a:extLst>
                    <a:ext uri="{9D8B030D-6E8A-4147-A177-3AD203B41FA5}">
                      <a16:colId xmlns:a16="http://schemas.microsoft.com/office/drawing/2014/main" val="767175724"/>
                    </a:ext>
                  </a:extLst>
                </a:gridCol>
                <a:gridCol w="246888">
                  <a:extLst>
                    <a:ext uri="{9D8B030D-6E8A-4147-A177-3AD203B41FA5}">
                      <a16:colId xmlns:a16="http://schemas.microsoft.com/office/drawing/2014/main" val="185090254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0002593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Punkt 12 - 2020-12-31 23:59:20</a:t>
                      </a:r>
                      <a:r>
                        <a:rPr kumimoji="0" lang="de-DE" sz="1000" b="0" i="0" u="none" strike="noStrike" kern="1200" cap="none" spc="0" normalizeH="0" baseline="0" noProof="0">
                          <a:ln>
                            <a:noFill/>
                          </a:ln>
                          <a:solidFill>
                            <a:srgbClr val="001D31"/>
                          </a:solidFill>
                          <a:effectLst/>
                          <a:uLnTx/>
                          <a:uFillTx/>
                          <a:latin typeface="+mn-lt"/>
                          <a:ea typeface="+mn-ea"/>
                          <a:cs typeface="+mn-cs"/>
                        </a:rPr>
                        <a:t>
 Kennt Ihr jemanden, der sich Sorgen wegen der Corona-Impfung macht?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812310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61015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61823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4.2694 %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7.51 %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794672487"/>
                  </a:ext>
                </a:extLst>
              </a:tr>
            </a:tbl>
          </a:graphicData>
        </a:graphic>
      </p:graphicFrame>
      <p:sp>
        <p:nvSpPr>
          <p:cNvPr id="4" name="Title 3">
            <a:extLst>
              <a:ext uri="{FF2B5EF4-FFF2-40B4-BE49-F238E27FC236}">
                <a16:creationId xmlns:a16="http://schemas.microsoft.com/office/drawing/2014/main" id="{A9165D79-A1C7-4BEA-BE49-D81DE522E102}"/>
              </a:ext>
            </a:extLst>
          </p:cNvPr>
          <p:cNvSpPr>
            <a:spLocks noGrp="1"/>
          </p:cNvSpPr>
          <p:nvPr>
            <p:ph type="title"/>
          </p:nvPr>
        </p:nvSpPr>
        <p:spPr/>
        <p:txBody>
          <a:bodyPr/>
          <a:lstStyle/>
          <a:p>
            <a:r>
              <a:rPr lang="en-US"/>
              <a:t>Facebook Own Posts | 132_OKR_RTL_VIP - 2 of 26</a:t>
            </a:r>
          </a:p>
        </p:txBody>
      </p:sp>
      <p:sp>
        <p:nvSpPr>
          <p:cNvPr id="5" name="Text Placeholder 4">
            <a:extLst>
              <a:ext uri="{FF2B5EF4-FFF2-40B4-BE49-F238E27FC236}">
                <a16:creationId xmlns:a16="http://schemas.microsoft.com/office/drawing/2014/main" id="{F9FEB8C9-56BC-4574-AF65-A0F49499993E}"/>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65721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845EC8-B51D-4CF0-A3A6-D474E9D95C6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CA129CF-375B-4301-A93A-BACEE498D043}"/>
              </a:ext>
            </a:extLst>
          </p:cNvPr>
          <p:cNvGraphicFramePr>
            <a:graphicFrameLocks noGrp="1"/>
          </p:cNvGraphicFramePr>
          <p:nvPr>
            <p:ph type="tbl" sz="quarter" idx="13"/>
            <p:extLst>
              <p:ext uri="{D42A27DB-BD31-4B8C-83A1-F6EECF244321}">
                <p14:modId xmlns:p14="http://schemas.microsoft.com/office/powerpoint/2010/main" val="42702078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80126245"/>
                    </a:ext>
                  </a:extLst>
                </a:gridCol>
                <a:gridCol w="246888">
                  <a:extLst>
                    <a:ext uri="{9D8B030D-6E8A-4147-A177-3AD203B41FA5}">
                      <a16:colId xmlns:a16="http://schemas.microsoft.com/office/drawing/2014/main" val="4110404614"/>
                    </a:ext>
                  </a:extLst>
                </a:gridCol>
                <a:gridCol w="246888">
                  <a:extLst>
                    <a:ext uri="{9D8B030D-6E8A-4147-A177-3AD203B41FA5}">
                      <a16:colId xmlns:a16="http://schemas.microsoft.com/office/drawing/2014/main" val="960883843"/>
                    </a:ext>
                  </a:extLst>
                </a:gridCol>
                <a:gridCol w="246888">
                  <a:extLst>
                    <a:ext uri="{9D8B030D-6E8A-4147-A177-3AD203B41FA5}">
                      <a16:colId xmlns:a16="http://schemas.microsoft.com/office/drawing/2014/main" val="590900659"/>
                    </a:ext>
                  </a:extLst>
                </a:gridCol>
                <a:gridCol w="246888">
                  <a:extLst>
                    <a:ext uri="{9D8B030D-6E8A-4147-A177-3AD203B41FA5}">
                      <a16:colId xmlns:a16="http://schemas.microsoft.com/office/drawing/2014/main" val="247892525"/>
                    </a:ext>
                  </a:extLst>
                </a:gridCol>
                <a:gridCol w="246888">
                  <a:extLst>
                    <a:ext uri="{9D8B030D-6E8A-4147-A177-3AD203B41FA5}">
                      <a16:colId xmlns:a16="http://schemas.microsoft.com/office/drawing/2014/main" val="1917191501"/>
                    </a:ext>
                  </a:extLst>
                </a:gridCol>
                <a:gridCol w="246888">
                  <a:extLst>
                    <a:ext uri="{9D8B030D-6E8A-4147-A177-3AD203B41FA5}">
                      <a16:colId xmlns:a16="http://schemas.microsoft.com/office/drawing/2014/main" val="1334827298"/>
                    </a:ext>
                  </a:extLst>
                </a:gridCol>
                <a:gridCol w="246888">
                  <a:extLst>
                    <a:ext uri="{9D8B030D-6E8A-4147-A177-3AD203B41FA5}">
                      <a16:colId xmlns:a16="http://schemas.microsoft.com/office/drawing/2014/main" val="1185632650"/>
                    </a:ext>
                  </a:extLst>
                </a:gridCol>
                <a:gridCol w="246888">
                  <a:extLst>
                    <a:ext uri="{9D8B030D-6E8A-4147-A177-3AD203B41FA5}">
                      <a16:colId xmlns:a16="http://schemas.microsoft.com/office/drawing/2014/main" val="4263071646"/>
                    </a:ext>
                  </a:extLst>
                </a:gridCol>
                <a:gridCol w="246888">
                  <a:extLst>
                    <a:ext uri="{9D8B030D-6E8A-4147-A177-3AD203B41FA5}">
                      <a16:colId xmlns:a16="http://schemas.microsoft.com/office/drawing/2014/main" val="578785411"/>
                    </a:ext>
                  </a:extLst>
                </a:gridCol>
                <a:gridCol w="246888">
                  <a:extLst>
                    <a:ext uri="{9D8B030D-6E8A-4147-A177-3AD203B41FA5}">
                      <a16:colId xmlns:a16="http://schemas.microsoft.com/office/drawing/2014/main" val="2937916744"/>
                    </a:ext>
                  </a:extLst>
                </a:gridCol>
                <a:gridCol w="246888">
                  <a:extLst>
                    <a:ext uri="{9D8B030D-6E8A-4147-A177-3AD203B41FA5}">
                      <a16:colId xmlns:a16="http://schemas.microsoft.com/office/drawing/2014/main" val="392613244"/>
                    </a:ext>
                  </a:extLst>
                </a:gridCol>
                <a:gridCol w="246888">
                  <a:extLst>
                    <a:ext uri="{9D8B030D-6E8A-4147-A177-3AD203B41FA5}">
                      <a16:colId xmlns:a16="http://schemas.microsoft.com/office/drawing/2014/main" val="4174811466"/>
                    </a:ext>
                  </a:extLst>
                </a:gridCol>
                <a:gridCol w="246888">
                  <a:extLst>
                    <a:ext uri="{9D8B030D-6E8A-4147-A177-3AD203B41FA5}">
                      <a16:colId xmlns:a16="http://schemas.microsoft.com/office/drawing/2014/main" val="4108876111"/>
                    </a:ext>
                  </a:extLst>
                </a:gridCol>
                <a:gridCol w="246888">
                  <a:extLst>
                    <a:ext uri="{9D8B030D-6E8A-4147-A177-3AD203B41FA5}">
                      <a16:colId xmlns:a16="http://schemas.microsoft.com/office/drawing/2014/main" val="2497755673"/>
                    </a:ext>
                  </a:extLst>
                </a:gridCol>
                <a:gridCol w="246888">
                  <a:extLst>
                    <a:ext uri="{9D8B030D-6E8A-4147-A177-3AD203B41FA5}">
                      <a16:colId xmlns:a16="http://schemas.microsoft.com/office/drawing/2014/main" val="2305860817"/>
                    </a:ext>
                  </a:extLst>
                </a:gridCol>
                <a:gridCol w="246888">
                  <a:extLst>
                    <a:ext uri="{9D8B030D-6E8A-4147-A177-3AD203B41FA5}">
                      <a16:colId xmlns:a16="http://schemas.microsoft.com/office/drawing/2014/main" val="3089398748"/>
                    </a:ext>
                  </a:extLst>
                </a:gridCol>
                <a:gridCol w="246888">
                  <a:extLst>
                    <a:ext uri="{9D8B030D-6E8A-4147-A177-3AD203B41FA5}">
                      <a16:colId xmlns:a16="http://schemas.microsoft.com/office/drawing/2014/main" val="1863953341"/>
                    </a:ext>
                  </a:extLst>
                </a:gridCol>
                <a:gridCol w="246888">
                  <a:extLst>
                    <a:ext uri="{9D8B030D-6E8A-4147-A177-3AD203B41FA5}">
                      <a16:colId xmlns:a16="http://schemas.microsoft.com/office/drawing/2014/main" val="1057816569"/>
                    </a:ext>
                  </a:extLst>
                </a:gridCol>
                <a:gridCol w="246888">
                  <a:extLst>
                    <a:ext uri="{9D8B030D-6E8A-4147-A177-3AD203B41FA5}">
                      <a16:colId xmlns:a16="http://schemas.microsoft.com/office/drawing/2014/main" val="2426891598"/>
                    </a:ext>
                  </a:extLst>
                </a:gridCol>
                <a:gridCol w="246888">
                  <a:extLst>
                    <a:ext uri="{9D8B030D-6E8A-4147-A177-3AD203B41FA5}">
                      <a16:colId xmlns:a16="http://schemas.microsoft.com/office/drawing/2014/main" val="2743424765"/>
                    </a:ext>
                  </a:extLst>
                </a:gridCol>
                <a:gridCol w="246888">
                  <a:extLst>
                    <a:ext uri="{9D8B030D-6E8A-4147-A177-3AD203B41FA5}">
                      <a16:colId xmlns:a16="http://schemas.microsoft.com/office/drawing/2014/main" val="2170789736"/>
                    </a:ext>
                  </a:extLst>
                </a:gridCol>
                <a:gridCol w="246888">
                  <a:extLst>
                    <a:ext uri="{9D8B030D-6E8A-4147-A177-3AD203B41FA5}">
                      <a16:colId xmlns:a16="http://schemas.microsoft.com/office/drawing/2014/main" val="61100863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68670025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VIP.de - 2020-12-31 23:32:43</a:t>
                      </a:r>
                      <a:r>
                        <a:rPr kumimoji="0" lang="de-DE" sz="1000" b="0" i="0" u="none" strike="noStrike" kern="1200" cap="none" spc="0" normalizeH="0" baseline="0" noProof="0">
                          <a:ln>
                            <a:noFill/>
                          </a:ln>
                          <a:solidFill>
                            <a:srgbClr val="001D31"/>
                          </a:solidFill>
                          <a:effectLst/>
                          <a:uLnTx/>
                          <a:uFillTx/>
                          <a:latin typeface="+mn-lt"/>
                          <a:ea typeface="+mn-ea"/>
                          <a:cs typeface="+mn-cs"/>
                        </a:rPr>
                        <a:t>
 Bye Bye, Silvesterkater: Mit diesen belebenden Tipps und Tricks starten wir garantiert fit ins neue Jahr.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294183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1.3794 %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2966286921"/>
                  </a:ext>
                </a:extLst>
              </a:tr>
            </a:tbl>
          </a:graphicData>
        </a:graphic>
      </p:graphicFrame>
      <p:sp>
        <p:nvSpPr>
          <p:cNvPr id="4" name="Title 3">
            <a:extLst>
              <a:ext uri="{FF2B5EF4-FFF2-40B4-BE49-F238E27FC236}">
                <a16:creationId xmlns:a16="http://schemas.microsoft.com/office/drawing/2014/main" id="{D2197330-A0C5-4086-9925-A9F1546A801A}"/>
              </a:ext>
            </a:extLst>
          </p:cNvPr>
          <p:cNvSpPr>
            <a:spLocks noGrp="1"/>
          </p:cNvSpPr>
          <p:nvPr>
            <p:ph type="title"/>
          </p:nvPr>
        </p:nvSpPr>
        <p:spPr/>
        <p:txBody>
          <a:bodyPr/>
          <a:lstStyle/>
          <a:p>
            <a:r>
              <a:rPr lang="en-US"/>
              <a:t>Facebook Own Posts | 132_OKR_RTL_VIP - 3 of 26</a:t>
            </a:r>
          </a:p>
        </p:txBody>
      </p:sp>
      <p:sp>
        <p:nvSpPr>
          <p:cNvPr id="5" name="Text Placeholder 4">
            <a:extLst>
              <a:ext uri="{FF2B5EF4-FFF2-40B4-BE49-F238E27FC236}">
                <a16:creationId xmlns:a16="http://schemas.microsoft.com/office/drawing/2014/main" id="{D9954201-90C7-45E8-82FB-AF375C688E62}"/>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1138941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E0F1BE-BE6B-4272-978B-79EBB6C8C096}"/>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43B2FD9-CBFC-4AAA-8A27-F2691C404EB0}"/>
              </a:ext>
            </a:extLst>
          </p:cNvPr>
          <p:cNvGraphicFramePr>
            <a:graphicFrameLocks noGrp="1"/>
          </p:cNvGraphicFramePr>
          <p:nvPr>
            <p:ph type="tbl" sz="quarter" idx="13"/>
            <p:extLst>
              <p:ext uri="{D42A27DB-BD31-4B8C-83A1-F6EECF244321}">
                <p14:modId xmlns:p14="http://schemas.microsoft.com/office/powerpoint/2010/main" val="164762030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515678575"/>
                    </a:ext>
                  </a:extLst>
                </a:gridCol>
                <a:gridCol w="246888">
                  <a:extLst>
                    <a:ext uri="{9D8B030D-6E8A-4147-A177-3AD203B41FA5}">
                      <a16:colId xmlns:a16="http://schemas.microsoft.com/office/drawing/2014/main" val="3527885503"/>
                    </a:ext>
                  </a:extLst>
                </a:gridCol>
                <a:gridCol w="246888">
                  <a:extLst>
                    <a:ext uri="{9D8B030D-6E8A-4147-A177-3AD203B41FA5}">
                      <a16:colId xmlns:a16="http://schemas.microsoft.com/office/drawing/2014/main" val="2514675077"/>
                    </a:ext>
                  </a:extLst>
                </a:gridCol>
                <a:gridCol w="246888">
                  <a:extLst>
                    <a:ext uri="{9D8B030D-6E8A-4147-A177-3AD203B41FA5}">
                      <a16:colId xmlns:a16="http://schemas.microsoft.com/office/drawing/2014/main" val="3391115185"/>
                    </a:ext>
                  </a:extLst>
                </a:gridCol>
                <a:gridCol w="246888">
                  <a:extLst>
                    <a:ext uri="{9D8B030D-6E8A-4147-A177-3AD203B41FA5}">
                      <a16:colId xmlns:a16="http://schemas.microsoft.com/office/drawing/2014/main" val="834488232"/>
                    </a:ext>
                  </a:extLst>
                </a:gridCol>
                <a:gridCol w="246888">
                  <a:extLst>
                    <a:ext uri="{9D8B030D-6E8A-4147-A177-3AD203B41FA5}">
                      <a16:colId xmlns:a16="http://schemas.microsoft.com/office/drawing/2014/main" val="795837903"/>
                    </a:ext>
                  </a:extLst>
                </a:gridCol>
                <a:gridCol w="246888">
                  <a:extLst>
                    <a:ext uri="{9D8B030D-6E8A-4147-A177-3AD203B41FA5}">
                      <a16:colId xmlns:a16="http://schemas.microsoft.com/office/drawing/2014/main" val="4270092196"/>
                    </a:ext>
                  </a:extLst>
                </a:gridCol>
                <a:gridCol w="246888">
                  <a:extLst>
                    <a:ext uri="{9D8B030D-6E8A-4147-A177-3AD203B41FA5}">
                      <a16:colId xmlns:a16="http://schemas.microsoft.com/office/drawing/2014/main" val="202538342"/>
                    </a:ext>
                  </a:extLst>
                </a:gridCol>
                <a:gridCol w="246888">
                  <a:extLst>
                    <a:ext uri="{9D8B030D-6E8A-4147-A177-3AD203B41FA5}">
                      <a16:colId xmlns:a16="http://schemas.microsoft.com/office/drawing/2014/main" val="2753615109"/>
                    </a:ext>
                  </a:extLst>
                </a:gridCol>
                <a:gridCol w="246888">
                  <a:extLst>
                    <a:ext uri="{9D8B030D-6E8A-4147-A177-3AD203B41FA5}">
                      <a16:colId xmlns:a16="http://schemas.microsoft.com/office/drawing/2014/main" val="2534971118"/>
                    </a:ext>
                  </a:extLst>
                </a:gridCol>
                <a:gridCol w="246888">
                  <a:extLst>
                    <a:ext uri="{9D8B030D-6E8A-4147-A177-3AD203B41FA5}">
                      <a16:colId xmlns:a16="http://schemas.microsoft.com/office/drawing/2014/main" val="334257204"/>
                    </a:ext>
                  </a:extLst>
                </a:gridCol>
                <a:gridCol w="246888">
                  <a:extLst>
                    <a:ext uri="{9D8B030D-6E8A-4147-A177-3AD203B41FA5}">
                      <a16:colId xmlns:a16="http://schemas.microsoft.com/office/drawing/2014/main" val="3075856314"/>
                    </a:ext>
                  </a:extLst>
                </a:gridCol>
                <a:gridCol w="246888">
                  <a:extLst>
                    <a:ext uri="{9D8B030D-6E8A-4147-A177-3AD203B41FA5}">
                      <a16:colId xmlns:a16="http://schemas.microsoft.com/office/drawing/2014/main" val="2838626715"/>
                    </a:ext>
                  </a:extLst>
                </a:gridCol>
                <a:gridCol w="246888">
                  <a:extLst>
                    <a:ext uri="{9D8B030D-6E8A-4147-A177-3AD203B41FA5}">
                      <a16:colId xmlns:a16="http://schemas.microsoft.com/office/drawing/2014/main" val="2037864197"/>
                    </a:ext>
                  </a:extLst>
                </a:gridCol>
                <a:gridCol w="246888">
                  <a:extLst>
                    <a:ext uri="{9D8B030D-6E8A-4147-A177-3AD203B41FA5}">
                      <a16:colId xmlns:a16="http://schemas.microsoft.com/office/drawing/2014/main" val="679366349"/>
                    </a:ext>
                  </a:extLst>
                </a:gridCol>
                <a:gridCol w="246888">
                  <a:extLst>
                    <a:ext uri="{9D8B030D-6E8A-4147-A177-3AD203B41FA5}">
                      <a16:colId xmlns:a16="http://schemas.microsoft.com/office/drawing/2014/main" val="351889509"/>
                    </a:ext>
                  </a:extLst>
                </a:gridCol>
                <a:gridCol w="246888">
                  <a:extLst>
                    <a:ext uri="{9D8B030D-6E8A-4147-A177-3AD203B41FA5}">
                      <a16:colId xmlns:a16="http://schemas.microsoft.com/office/drawing/2014/main" val="4008732031"/>
                    </a:ext>
                  </a:extLst>
                </a:gridCol>
                <a:gridCol w="246888">
                  <a:extLst>
                    <a:ext uri="{9D8B030D-6E8A-4147-A177-3AD203B41FA5}">
                      <a16:colId xmlns:a16="http://schemas.microsoft.com/office/drawing/2014/main" val="3345190409"/>
                    </a:ext>
                  </a:extLst>
                </a:gridCol>
                <a:gridCol w="246888">
                  <a:extLst>
                    <a:ext uri="{9D8B030D-6E8A-4147-A177-3AD203B41FA5}">
                      <a16:colId xmlns:a16="http://schemas.microsoft.com/office/drawing/2014/main" val="3083654604"/>
                    </a:ext>
                  </a:extLst>
                </a:gridCol>
                <a:gridCol w="246888">
                  <a:extLst>
                    <a:ext uri="{9D8B030D-6E8A-4147-A177-3AD203B41FA5}">
                      <a16:colId xmlns:a16="http://schemas.microsoft.com/office/drawing/2014/main" val="140613305"/>
                    </a:ext>
                  </a:extLst>
                </a:gridCol>
                <a:gridCol w="246888">
                  <a:extLst>
                    <a:ext uri="{9D8B030D-6E8A-4147-A177-3AD203B41FA5}">
                      <a16:colId xmlns:a16="http://schemas.microsoft.com/office/drawing/2014/main" val="1669199465"/>
                    </a:ext>
                  </a:extLst>
                </a:gridCol>
                <a:gridCol w="246888">
                  <a:extLst>
                    <a:ext uri="{9D8B030D-6E8A-4147-A177-3AD203B41FA5}">
                      <a16:colId xmlns:a16="http://schemas.microsoft.com/office/drawing/2014/main" val="1193081520"/>
                    </a:ext>
                  </a:extLst>
                </a:gridCol>
                <a:gridCol w="246888">
                  <a:extLst>
                    <a:ext uri="{9D8B030D-6E8A-4147-A177-3AD203B41FA5}">
                      <a16:colId xmlns:a16="http://schemas.microsoft.com/office/drawing/2014/main" val="356778897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5594289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Punkt 12 - 2020-12-31 23:30:07</a:t>
                      </a:r>
                      <a:r>
                        <a:rPr kumimoji="0" lang="de-DE" sz="1000" b="0" i="0" u="none" strike="noStrike" kern="1200" cap="none" spc="0" normalizeH="0" baseline="0" noProof="0">
                          <a:ln>
                            <a:noFill/>
                          </a:ln>
                          <a:solidFill>
                            <a:srgbClr val="001D31"/>
                          </a:solidFill>
                          <a:effectLst/>
                          <a:uLnTx/>
                          <a:uFillTx/>
                          <a:latin typeface="+mn-lt"/>
                          <a:ea typeface="+mn-ea"/>
                          <a:cs typeface="+mn-cs"/>
                        </a:rPr>
                        <a:t>
 So rutschen und frieren wir ins neue Jahr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812310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1.2862 %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2583331941"/>
                  </a:ext>
                </a:extLst>
              </a:tr>
            </a:tbl>
          </a:graphicData>
        </a:graphic>
      </p:graphicFrame>
      <p:sp>
        <p:nvSpPr>
          <p:cNvPr id="4" name="Title 3">
            <a:extLst>
              <a:ext uri="{FF2B5EF4-FFF2-40B4-BE49-F238E27FC236}">
                <a16:creationId xmlns:a16="http://schemas.microsoft.com/office/drawing/2014/main" id="{C56828DC-E661-4D32-A6EA-2AFDCD70D5A5}"/>
              </a:ext>
            </a:extLst>
          </p:cNvPr>
          <p:cNvSpPr>
            <a:spLocks noGrp="1"/>
          </p:cNvSpPr>
          <p:nvPr>
            <p:ph type="title"/>
          </p:nvPr>
        </p:nvSpPr>
        <p:spPr/>
        <p:txBody>
          <a:bodyPr/>
          <a:lstStyle/>
          <a:p>
            <a:r>
              <a:rPr lang="en-US"/>
              <a:t>Facebook Own Posts | 132_OKR_RTL_VIP - 4 of 26</a:t>
            </a:r>
          </a:p>
        </p:txBody>
      </p:sp>
      <p:sp>
        <p:nvSpPr>
          <p:cNvPr id="5" name="Text Placeholder 4">
            <a:extLst>
              <a:ext uri="{FF2B5EF4-FFF2-40B4-BE49-F238E27FC236}">
                <a16:creationId xmlns:a16="http://schemas.microsoft.com/office/drawing/2014/main" id="{29D29F11-271F-4F07-AA34-61498B6D2BE9}"/>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4165182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88972C-9E7C-46DC-9712-D7F1397E0DD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A16FA4F-FB5C-475A-ADC4-202EC163D5A3}"/>
              </a:ext>
            </a:extLst>
          </p:cNvPr>
          <p:cNvGraphicFramePr>
            <a:graphicFrameLocks noGrp="1"/>
          </p:cNvGraphicFramePr>
          <p:nvPr>
            <p:ph type="tbl" sz="quarter" idx="13"/>
            <p:extLst>
              <p:ext uri="{D42A27DB-BD31-4B8C-83A1-F6EECF244321}">
                <p14:modId xmlns:p14="http://schemas.microsoft.com/office/powerpoint/2010/main" val="24620907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19917473"/>
                    </a:ext>
                  </a:extLst>
                </a:gridCol>
                <a:gridCol w="246888">
                  <a:extLst>
                    <a:ext uri="{9D8B030D-6E8A-4147-A177-3AD203B41FA5}">
                      <a16:colId xmlns:a16="http://schemas.microsoft.com/office/drawing/2014/main" val="491938495"/>
                    </a:ext>
                  </a:extLst>
                </a:gridCol>
                <a:gridCol w="246888">
                  <a:extLst>
                    <a:ext uri="{9D8B030D-6E8A-4147-A177-3AD203B41FA5}">
                      <a16:colId xmlns:a16="http://schemas.microsoft.com/office/drawing/2014/main" val="2520488602"/>
                    </a:ext>
                  </a:extLst>
                </a:gridCol>
                <a:gridCol w="246888">
                  <a:extLst>
                    <a:ext uri="{9D8B030D-6E8A-4147-A177-3AD203B41FA5}">
                      <a16:colId xmlns:a16="http://schemas.microsoft.com/office/drawing/2014/main" val="4269909518"/>
                    </a:ext>
                  </a:extLst>
                </a:gridCol>
                <a:gridCol w="246888">
                  <a:extLst>
                    <a:ext uri="{9D8B030D-6E8A-4147-A177-3AD203B41FA5}">
                      <a16:colId xmlns:a16="http://schemas.microsoft.com/office/drawing/2014/main" val="2225717879"/>
                    </a:ext>
                  </a:extLst>
                </a:gridCol>
                <a:gridCol w="246888">
                  <a:extLst>
                    <a:ext uri="{9D8B030D-6E8A-4147-A177-3AD203B41FA5}">
                      <a16:colId xmlns:a16="http://schemas.microsoft.com/office/drawing/2014/main" val="2251203546"/>
                    </a:ext>
                  </a:extLst>
                </a:gridCol>
                <a:gridCol w="246888">
                  <a:extLst>
                    <a:ext uri="{9D8B030D-6E8A-4147-A177-3AD203B41FA5}">
                      <a16:colId xmlns:a16="http://schemas.microsoft.com/office/drawing/2014/main" val="151258575"/>
                    </a:ext>
                  </a:extLst>
                </a:gridCol>
                <a:gridCol w="246888">
                  <a:extLst>
                    <a:ext uri="{9D8B030D-6E8A-4147-A177-3AD203B41FA5}">
                      <a16:colId xmlns:a16="http://schemas.microsoft.com/office/drawing/2014/main" val="3318786564"/>
                    </a:ext>
                  </a:extLst>
                </a:gridCol>
                <a:gridCol w="246888">
                  <a:extLst>
                    <a:ext uri="{9D8B030D-6E8A-4147-A177-3AD203B41FA5}">
                      <a16:colId xmlns:a16="http://schemas.microsoft.com/office/drawing/2014/main" val="2002832857"/>
                    </a:ext>
                  </a:extLst>
                </a:gridCol>
                <a:gridCol w="246888">
                  <a:extLst>
                    <a:ext uri="{9D8B030D-6E8A-4147-A177-3AD203B41FA5}">
                      <a16:colId xmlns:a16="http://schemas.microsoft.com/office/drawing/2014/main" val="3718948452"/>
                    </a:ext>
                  </a:extLst>
                </a:gridCol>
                <a:gridCol w="246888">
                  <a:extLst>
                    <a:ext uri="{9D8B030D-6E8A-4147-A177-3AD203B41FA5}">
                      <a16:colId xmlns:a16="http://schemas.microsoft.com/office/drawing/2014/main" val="692724507"/>
                    </a:ext>
                  </a:extLst>
                </a:gridCol>
                <a:gridCol w="246888">
                  <a:extLst>
                    <a:ext uri="{9D8B030D-6E8A-4147-A177-3AD203B41FA5}">
                      <a16:colId xmlns:a16="http://schemas.microsoft.com/office/drawing/2014/main" val="1698333163"/>
                    </a:ext>
                  </a:extLst>
                </a:gridCol>
                <a:gridCol w="246888">
                  <a:extLst>
                    <a:ext uri="{9D8B030D-6E8A-4147-A177-3AD203B41FA5}">
                      <a16:colId xmlns:a16="http://schemas.microsoft.com/office/drawing/2014/main" val="3000805281"/>
                    </a:ext>
                  </a:extLst>
                </a:gridCol>
                <a:gridCol w="246888">
                  <a:extLst>
                    <a:ext uri="{9D8B030D-6E8A-4147-A177-3AD203B41FA5}">
                      <a16:colId xmlns:a16="http://schemas.microsoft.com/office/drawing/2014/main" val="4111630113"/>
                    </a:ext>
                  </a:extLst>
                </a:gridCol>
                <a:gridCol w="246888">
                  <a:extLst>
                    <a:ext uri="{9D8B030D-6E8A-4147-A177-3AD203B41FA5}">
                      <a16:colId xmlns:a16="http://schemas.microsoft.com/office/drawing/2014/main" val="298202934"/>
                    </a:ext>
                  </a:extLst>
                </a:gridCol>
                <a:gridCol w="246888">
                  <a:extLst>
                    <a:ext uri="{9D8B030D-6E8A-4147-A177-3AD203B41FA5}">
                      <a16:colId xmlns:a16="http://schemas.microsoft.com/office/drawing/2014/main" val="3280273994"/>
                    </a:ext>
                  </a:extLst>
                </a:gridCol>
                <a:gridCol w="246888">
                  <a:extLst>
                    <a:ext uri="{9D8B030D-6E8A-4147-A177-3AD203B41FA5}">
                      <a16:colId xmlns:a16="http://schemas.microsoft.com/office/drawing/2014/main" val="1637037971"/>
                    </a:ext>
                  </a:extLst>
                </a:gridCol>
                <a:gridCol w="246888">
                  <a:extLst>
                    <a:ext uri="{9D8B030D-6E8A-4147-A177-3AD203B41FA5}">
                      <a16:colId xmlns:a16="http://schemas.microsoft.com/office/drawing/2014/main" val="3126123700"/>
                    </a:ext>
                  </a:extLst>
                </a:gridCol>
                <a:gridCol w="246888">
                  <a:extLst>
                    <a:ext uri="{9D8B030D-6E8A-4147-A177-3AD203B41FA5}">
                      <a16:colId xmlns:a16="http://schemas.microsoft.com/office/drawing/2014/main" val="1459421054"/>
                    </a:ext>
                  </a:extLst>
                </a:gridCol>
                <a:gridCol w="246888">
                  <a:extLst>
                    <a:ext uri="{9D8B030D-6E8A-4147-A177-3AD203B41FA5}">
                      <a16:colId xmlns:a16="http://schemas.microsoft.com/office/drawing/2014/main" val="3704202938"/>
                    </a:ext>
                  </a:extLst>
                </a:gridCol>
                <a:gridCol w="246888">
                  <a:extLst>
                    <a:ext uri="{9D8B030D-6E8A-4147-A177-3AD203B41FA5}">
                      <a16:colId xmlns:a16="http://schemas.microsoft.com/office/drawing/2014/main" val="2120186412"/>
                    </a:ext>
                  </a:extLst>
                </a:gridCol>
                <a:gridCol w="246888">
                  <a:extLst>
                    <a:ext uri="{9D8B030D-6E8A-4147-A177-3AD203B41FA5}">
                      <a16:colId xmlns:a16="http://schemas.microsoft.com/office/drawing/2014/main" val="554718600"/>
                    </a:ext>
                  </a:extLst>
                </a:gridCol>
                <a:gridCol w="246888">
                  <a:extLst>
                    <a:ext uri="{9D8B030D-6E8A-4147-A177-3AD203B41FA5}">
                      <a16:colId xmlns:a16="http://schemas.microsoft.com/office/drawing/2014/main" val="265133426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178666003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Guten Morgen Deutschland - 2020-12-31 23:19:17</a:t>
                      </a:r>
                      <a:r>
                        <a:rPr kumimoji="0" lang="de-DE" sz="1000" b="0" i="0" u="none" strike="noStrike" kern="1200" cap="none" spc="0" normalizeH="0" baseline="0" noProof="0">
                          <a:ln>
                            <a:noFill/>
                          </a:ln>
                          <a:solidFill>
                            <a:srgbClr val="001D31"/>
                          </a:solidFill>
                          <a:effectLst/>
                          <a:uLnTx/>
                          <a:uFillTx/>
                          <a:latin typeface="+mn-lt"/>
                          <a:ea typeface="+mn-ea"/>
                          <a:cs typeface="+mn-cs"/>
                        </a:rPr>
                        <a:t>
 So rutschen und frieren wir ins neue Jahr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287429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1.0024 %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3379778452"/>
                  </a:ext>
                </a:extLst>
              </a:tr>
            </a:tbl>
          </a:graphicData>
        </a:graphic>
      </p:graphicFrame>
      <p:sp>
        <p:nvSpPr>
          <p:cNvPr id="4" name="Title 3">
            <a:extLst>
              <a:ext uri="{FF2B5EF4-FFF2-40B4-BE49-F238E27FC236}">
                <a16:creationId xmlns:a16="http://schemas.microsoft.com/office/drawing/2014/main" id="{435A900C-F711-4558-B17A-42B13EE921F3}"/>
              </a:ext>
            </a:extLst>
          </p:cNvPr>
          <p:cNvSpPr>
            <a:spLocks noGrp="1"/>
          </p:cNvSpPr>
          <p:nvPr>
            <p:ph type="title"/>
          </p:nvPr>
        </p:nvSpPr>
        <p:spPr/>
        <p:txBody>
          <a:bodyPr/>
          <a:lstStyle/>
          <a:p>
            <a:r>
              <a:rPr lang="en-US"/>
              <a:t>Facebook Own Posts | 132_OKR_RTL_VIP - 5 of 26</a:t>
            </a:r>
          </a:p>
        </p:txBody>
      </p:sp>
      <p:sp>
        <p:nvSpPr>
          <p:cNvPr id="5" name="Text Placeholder 4">
            <a:extLst>
              <a:ext uri="{FF2B5EF4-FFF2-40B4-BE49-F238E27FC236}">
                <a16:creationId xmlns:a16="http://schemas.microsoft.com/office/drawing/2014/main" id="{CC7D67EE-EBFF-4482-8845-C630C11F95CD}"/>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92431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4522647-6F80-4715-9D63-9BA1CCC6776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F6DBB9A-A301-454A-8693-B66D0CF4A376}"/>
              </a:ext>
            </a:extLst>
          </p:cNvPr>
          <p:cNvGraphicFramePr>
            <a:graphicFrameLocks noGrp="1"/>
          </p:cNvGraphicFramePr>
          <p:nvPr>
            <p:ph type="tbl" sz="quarter" idx="13"/>
            <p:extLst>
              <p:ext uri="{D42A27DB-BD31-4B8C-83A1-F6EECF244321}">
                <p14:modId xmlns:p14="http://schemas.microsoft.com/office/powerpoint/2010/main" val="308236432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30190108"/>
                    </a:ext>
                  </a:extLst>
                </a:gridCol>
                <a:gridCol w="246888">
                  <a:extLst>
                    <a:ext uri="{9D8B030D-6E8A-4147-A177-3AD203B41FA5}">
                      <a16:colId xmlns:a16="http://schemas.microsoft.com/office/drawing/2014/main" val="1658936382"/>
                    </a:ext>
                  </a:extLst>
                </a:gridCol>
                <a:gridCol w="246888">
                  <a:extLst>
                    <a:ext uri="{9D8B030D-6E8A-4147-A177-3AD203B41FA5}">
                      <a16:colId xmlns:a16="http://schemas.microsoft.com/office/drawing/2014/main" val="1265743088"/>
                    </a:ext>
                  </a:extLst>
                </a:gridCol>
                <a:gridCol w="246888">
                  <a:extLst>
                    <a:ext uri="{9D8B030D-6E8A-4147-A177-3AD203B41FA5}">
                      <a16:colId xmlns:a16="http://schemas.microsoft.com/office/drawing/2014/main" val="1811259355"/>
                    </a:ext>
                  </a:extLst>
                </a:gridCol>
                <a:gridCol w="246888">
                  <a:extLst>
                    <a:ext uri="{9D8B030D-6E8A-4147-A177-3AD203B41FA5}">
                      <a16:colId xmlns:a16="http://schemas.microsoft.com/office/drawing/2014/main" val="1035246180"/>
                    </a:ext>
                  </a:extLst>
                </a:gridCol>
                <a:gridCol w="246888">
                  <a:extLst>
                    <a:ext uri="{9D8B030D-6E8A-4147-A177-3AD203B41FA5}">
                      <a16:colId xmlns:a16="http://schemas.microsoft.com/office/drawing/2014/main" val="1360419868"/>
                    </a:ext>
                  </a:extLst>
                </a:gridCol>
                <a:gridCol w="246888">
                  <a:extLst>
                    <a:ext uri="{9D8B030D-6E8A-4147-A177-3AD203B41FA5}">
                      <a16:colId xmlns:a16="http://schemas.microsoft.com/office/drawing/2014/main" val="2941920193"/>
                    </a:ext>
                  </a:extLst>
                </a:gridCol>
                <a:gridCol w="246888">
                  <a:extLst>
                    <a:ext uri="{9D8B030D-6E8A-4147-A177-3AD203B41FA5}">
                      <a16:colId xmlns:a16="http://schemas.microsoft.com/office/drawing/2014/main" val="2351779178"/>
                    </a:ext>
                  </a:extLst>
                </a:gridCol>
                <a:gridCol w="246888">
                  <a:extLst>
                    <a:ext uri="{9D8B030D-6E8A-4147-A177-3AD203B41FA5}">
                      <a16:colId xmlns:a16="http://schemas.microsoft.com/office/drawing/2014/main" val="1358095424"/>
                    </a:ext>
                  </a:extLst>
                </a:gridCol>
                <a:gridCol w="246888">
                  <a:extLst>
                    <a:ext uri="{9D8B030D-6E8A-4147-A177-3AD203B41FA5}">
                      <a16:colId xmlns:a16="http://schemas.microsoft.com/office/drawing/2014/main" val="407145921"/>
                    </a:ext>
                  </a:extLst>
                </a:gridCol>
                <a:gridCol w="246888">
                  <a:extLst>
                    <a:ext uri="{9D8B030D-6E8A-4147-A177-3AD203B41FA5}">
                      <a16:colId xmlns:a16="http://schemas.microsoft.com/office/drawing/2014/main" val="2470112815"/>
                    </a:ext>
                  </a:extLst>
                </a:gridCol>
                <a:gridCol w="246888">
                  <a:extLst>
                    <a:ext uri="{9D8B030D-6E8A-4147-A177-3AD203B41FA5}">
                      <a16:colId xmlns:a16="http://schemas.microsoft.com/office/drawing/2014/main" val="1979919207"/>
                    </a:ext>
                  </a:extLst>
                </a:gridCol>
                <a:gridCol w="246888">
                  <a:extLst>
                    <a:ext uri="{9D8B030D-6E8A-4147-A177-3AD203B41FA5}">
                      <a16:colId xmlns:a16="http://schemas.microsoft.com/office/drawing/2014/main" val="286689940"/>
                    </a:ext>
                  </a:extLst>
                </a:gridCol>
                <a:gridCol w="246888">
                  <a:extLst>
                    <a:ext uri="{9D8B030D-6E8A-4147-A177-3AD203B41FA5}">
                      <a16:colId xmlns:a16="http://schemas.microsoft.com/office/drawing/2014/main" val="2110376402"/>
                    </a:ext>
                  </a:extLst>
                </a:gridCol>
                <a:gridCol w="246888">
                  <a:extLst>
                    <a:ext uri="{9D8B030D-6E8A-4147-A177-3AD203B41FA5}">
                      <a16:colId xmlns:a16="http://schemas.microsoft.com/office/drawing/2014/main" val="3660209082"/>
                    </a:ext>
                  </a:extLst>
                </a:gridCol>
                <a:gridCol w="246888">
                  <a:extLst>
                    <a:ext uri="{9D8B030D-6E8A-4147-A177-3AD203B41FA5}">
                      <a16:colId xmlns:a16="http://schemas.microsoft.com/office/drawing/2014/main" val="1241827370"/>
                    </a:ext>
                  </a:extLst>
                </a:gridCol>
                <a:gridCol w="246888">
                  <a:extLst>
                    <a:ext uri="{9D8B030D-6E8A-4147-A177-3AD203B41FA5}">
                      <a16:colId xmlns:a16="http://schemas.microsoft.com/office/drawing/2014/main" val="1038933618"/>
                    </a:ext>
                  </a:extLst>
                </a:gridCol>
                <a:gridCol w="246888">
                  <a:extLst>
                    <a:ext uri="{9D8B030D-6E8A-4147-A177-3AD203B41FA5}">
                      <a16:colId xmlns:a16="http://schemas.microsoft.com/office/drawing/2014/main" val="2674677030"/>
                    </a:ext>
                  </a:extLst>
                </a:gridCol>
                <a:gridCol w="246888">
                  <a:extLst>
                    <a:ext uri="{9D8B030D-6E8A-4147-A177-3AD203B41FA5}">
                      <a16:colId xmlns:a16="http://schemas.microsoft.com/office/drawing/2014/main" val="1524002681"/>
                    </a:ext>
                  </a:extLst>
                </a:gridCol>
                <a:gridCol w="246888">
                  <a:extLst>
                    <a:ext uri="{9D8B030D-6E8A-4147-A177-3AD203B41FA5}">
                      <a16:colId xmlns:a16="http://schemas.microsoft.com/office/drawing/2014/main" val="905154810"/>
                    </a:ext>
                  </a:extLst>
                </a:gridCol>
                <a:gridCol w="246888">
                  <a:extLst>
                    <a:ext uri="{9D8B030D-6E8A-4147-A177-3AD203B41FA5}">
                      <a16:colId xmlns:a16="http://schemas.microsoft.com/office/drawing/2014/main" val="2189298779"/>
                    </a:ext>
                  </a:extLst>
                </a:gridCol>
                <a:gridCol w="246888">
                  <a:extLst>
                    <a:ext uri="{9D8B030D-6E8A-4147-A177-3AD203B41FA5}">
                      <a16:colId xmlns:a16="http://schemas.microsoft.com/office/drawing/2014/main" val="4110040353"/>
                    </a:ext>
                  </a:extLst>
                </a:gridCol>
                <a:gridCol w="246888">
                  <a:extLst>
                    <a:ext uri="{9D8B030D-6E8A-4147-A177-3AD203B41FA5}">
                      <a16:colId xmlns:a16="http://schemas.microsoft.com/office/drawing/2014/main" val="209650839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41635178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RTL.de Sport - 2020-12-31 23:17:27</a:t>
                      </a:r>
                      <a:r>
                        <a:rPr kumimoji="0" lang="de-DE" sz="1000" b="0" i="0" u="none" strike="noStrike" kern="1200" cap="none" spc="0" normalizeH="0" baseline="0" noProof="0">
                          <a:ln>
                            <a:noFill/>
                          </a:ln>
                          <a:solidFill>
                            <a:srgbClr val="001D31"/>
                          </a:solidFill>
                          <a:effectLst/>
                          <a:uLnTx/>
                          <a:uFillTx/>
                          <a:latin typeface="+mn-lt"/>
                          <a:ea typeface="+mn-ea"/>
                          <a:cs typeface="+mn-cs"/>
                        </a:rPr>
                        <a:t>
 Wurde dem Kicker der Trubel zu groß? Es bleiben viele Fragezeichen.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13303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0.9804 %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10.73 %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700958383"/>
                  </a:ext>
                </a:extLst>
              </a:tr>
            </a:tbl>
          </a:graphicData>
        </a:graphic>
      </p:graphicFrame>
      <p:sp>
        <p:nvSpPr>
          <p:cNvPr id="4" name="Title 3">
            <a:extLst>
              <a:ext uri="{FF2B5EF4-FFF2-40B4-BE49-F238E27FC236}">
                <a16:creationId xmlns:a16="http://schemas.microsoft.com/office/drawing/2014/main" id="{3E633639-078F-459C-B5DB-FD291834C0F1}"/>
              </a:ext>
            </a:extLst>
          </p:cNvPr>
          <p:cNvSpPr>
            <a:spLocks noGrp="1"/>
          </p:cNvSpPr>
          <p:nvPr>
            <p:ph type="title"/>
          </p:nvPr>
        </p:nvSpPr>
        <p:spPr/>
        <p:txBody>
          <a:bodyPr/>
          <a:lstStyle/>
          <a:p>
            <a:r>
              <a:rPr lang="en-US"/>
              <a:t>Facebook Own Posts | 132_OKR_RTL_VIP - 6 of 26</a:t>
            </a:r>
          </a:p>
        </p:txBody>
      </p:sp>
      <p:sp>
        <p:nvSpPr>
          <p:cNvPr id="5" name="Text Placeholder 4">
            <a:extLst>
              <a:ext uri="{FF2B5EF4-FFF2-40B4-BE49-F238E27FC236}">
                <a16:creationId xmlns:a16="http://schemas.microsoft.com/office/drawing/2014/main" id="{337BF012-4BFB-4CF9-9A41-7ED1E481130E}"/>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25425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7EB9D0E-DF14-4380-A7E5-B623830B6CD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7F408A9-123D-49EB-8ECD-72037F1A7BD0}"/>
              </a:ext>
            </a:extLst>
          </p:cNvPr>
          <p:cNvGraphicFramePr>
            <a:graphicFrameLocks noGrp="1"/>
          </p:cNvGraphicFramePr>
          <p:nvPr>
            <p:ph type="tbl" sz="quarter" idx="13"/>
            <p:extLst>
              <p:ext uri="{D42A27DB-BD31-4B8C-83A1-F6EECF244321}">
                <p14:modId xmlns:p14="http://schemas.microsoft.com/office/powerpoint/2010/main" val="71103468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54774474"/>
                    </a:ext>
                  </a:extLst>
                </a:gridCol>
                <a:gridCol w="246888">
                  <a:extLst>
                    <a:ext uri="{9D8B030D-6E8A-4147-A177-3AD203B41FA5}">
                      <a16:colId xmlns:a16="http://schemas.microsoft.com/office/drawing/2014/main" val="1748227728"/>
                    </a:ext>
                  </a:extLst>
                </a:gridCol>
                <a:gridCol w="246888">
                  <a:extLst>
                    <a:ext uri="{9D8B030D-6E8A-4147-A177-3AD203B41FA5}">
                      <a16:colId xmlns:a16="http://schemas.microsoft.com/office/drawing/2014/main" val="2876965905"/>
                    </a:ext>
                  </a:extLst>
                </a:gridCol>
                <a:gridCol w="246888">
                  <a:extLst>
                    <a:ext uri="{9D8B030D-6E8A-4147-A177-3AD203B41FA5}">
                      <a16:colId xmlns:a16="http://schemas.microsoft.com/office/drawing/2014/main" val="3679801272"/>
                    </a:ext>
                  </a:extLst>
                </a:gridCol>
                <a:gridCol w="246888">
                  <a:extLst>
                    <a:ext uri="{9D8B030D-6E8A-4147-A177-3AD203B41FA5}">
                      <a16:colId xmlns:a16="http://schemas.microsoft.com/office/drawing/2014/main" val="2861743136"/>
                    </a:ext>
                  </a:extLst>
                </a:gridCol>
                <a:gridCol w="246888">
                  <a:extLst>
                    <a:ext uri="{9D8B030D-6E8A-4147-A177-3AD203B41FA5}">
                      <a16:colId xmlns:a16="http://schemas.microsoft.com/office/drawing/2014/main" val="3265317882"/>
                    </a:ext>
                  </a:extLst>
                </a:gridCol>
                <a:gridCol w="246888">
                  <a:extLst>
                    <a:ext uri="{9D8B030D-6E8A-4147-A177-3AD203B41FA5}">
                      <a16:colId xmlns:a16="http://schemas.microsoft.com/office/drawing/2014/main" val="2466733180"/>
                    </a:ext>
                  </a:extLst>
                </a:gridCol>
                <a:gridCol w="246888">
                  <a:extLst>
                    <a:ext uri="{9D8B030D-6E8A-4147-A177-3AD203B41FA5}">
                      <a16:colId xmlns:a16="http://schemas.microsoft.com/office/drawing/2014/main" val="937207902"/>
                    </a:ext>
                  </a:extLst>
                </a:gridCol>
                <a:gridCol w="246888">
                  <a:extLst>
                    <a:ext uri="{9D8B030D-6E8A-4147-A177-3AD203B41FA5}">
                      <a16:colId xmlns:a16="http://schemas.microsoft.com/office/drawing/2014/main" val="1830336987"/>
                    </a:ext>
                  </a:extLst>
                </a:gridCol>
                <a:gridCol w="246888">
                  <a:extLst>
                    <a:ext uri="{9D8B030D-6E8A-4147-A177-3AD203B41FA5}">
                      <a16:colId xmlns:a16="http://schemas.microsoft.com/office/drawing/2014/main" val="4176231206"/>
                    </a:ext>
                  </a:extLst>
                </a:gridCol>
                <a:gridCol w="246888">
                  <a:extLst>
                    <a:ext uri="{9D8B030D-6E8A-4147-A177-3AD203B41FA5}">
                      <a16:colId xmlns:a16="http://schemas.microsoft.com/office/drawing/2014/main" val="3309374282"/>
                    </a:ext>
                  </a:extLst>
                </a:gridCol>
                <a:gridCol w="246888">
                  <a:extLst>
                    <a:ext uri="{9D8B030D-6E8A-4147-A177-3AD203B41FA5}">
                      <a16:colId xmlns:a16="http://schemas.microsoft.com/office/drawing/2014/main" val="2660767680"/>
                    </a:ext>
                  </a:extLst>
                </a:gridCol>
                <a:gridCol w="246888">
                  <a:extLst>
                    <a:ext uri="{9D8B030D-6E8A-4147-A177-3AD203B41FA5}">
                      <a16:colId xmlns:a16="http://schemas.microsoft.com/office/drawing/2014/main" val="383251150"/>
                    </a:ext>
                  </a:extLst>
                </a:gridCol>
                <a:gridCol w="246888">
                  <a:extLst>
                    <a:ext uri="{9D8B030D-6E8A-4147-A177-3AD203B41FA5}">
                      <a16:colId xmlns:a16="http://schemas.microsoft.com/office/drawing/2014/main" val="3918991561"/>
                    </a:ext>
                  </a:extLst>
                </a:gridCol>
                <a:gridCol w="246888">
                  <a:extLst>
                    <a:ext uri="{9D8B030D-6E8A-4147-A177-3AD203B41FA5}">
                      <a16:colId xmlns:a16="http://schemas.microsoft.com/office/drawing/2014/main" val="1226675523"/>
                    </a:ext>
                  </a:extLst>
                </a:gridCol>
                <a:gridCol w="246888">
                  <a:extLst>
                    <a:ext uri="{9D8B030D-6E8A-4147-A177-3AD203B41FA5}">
                      <a16:colId xmlns:a16="http://schemas.microsoft.com/office/drawing/2014/main" val="986157293"/>
                    </a:ext>
                  </a:extLst>
                </a:gridCol>
                <a:gridCol w="246888">
                  <a:extLst>
                    <a:ext uri="{9D8B030D-6E8A-4147-A177-3AD203B41FA5}">
                      <a16:colId xmlns:a16="http://schemas.microsoft.com/office/drawing/2014/main" val="2937831215"/>
                    </a:ext>
                  </a:extLst>
                </a:gridCol>
                <a:gridCol w="246888">
                  <a:extLst>
                    <a:ext uri="{9D8B030D-6E8A-4147-A177-3AD203B41FA5}">
                      <a16:colId xmlns:a16="http://schemas.microsoft.com/office/drawing/2014/main" val="1831116188"/>
                    </a:ext>
                  </a:extLst>
                </a:gridCol>
                <a:gridCol w="246888">
                  <a:extLst>
                    <a:ext uri="{9D8B030D-6E8A-4147-A177-3AD203B41FA5}">
                      <a16:colId xmlns:a16="http://schemas.microsoft.com/office/drawing/2014/main" val="2075101267"/>
                    </a:ext>
                  </a:extLst>
                </a:gridCol>
                <a:gridCol w="246888">
                  <a:extLst>
                    <a:ext uri="{9D8B030D-6E8A-4147-A177-3AD203B41FA5}">
                      <a16:colId xmlns:a16="http://schemas.microsoft.com/office/drawing/2014/main" val="986720785"/>
                    </a:ext>
                  </a:extLst>
                </a:gridCol>
                <a:gridCol w="246888">
                  <a:extLst>
                    <a:ext uri="{9D8B030D-6E8A-4147-A177-3AD203B41FA5}">
                      <a16:colId xmlns:a16="http://schemas.microsoft.com/office/drawing/2014/main" val="3919111579"/>
                    </a:ext>
                  </a:extLst>
                </a:gridCol>
                <a:gridCol w="246888">
                  <a:extLst>
                    <a:ext uri="{9D8B030D-6E8A-4147-A177-3AD203B41FA5}">
                      <a16:colId xmlns:a16="http://schemas.microsoft.com/office/drawing/2014/main" val="34667178"/>
                    </a:ext>
                  </a:extLst>
                </a:gridCol>
                <a:gridCol w="246888">
                  <a:extLst>
                    <a:ext uri="{9D8B030D-6E8A-4147-A177-3AD203B41FA5}">
                      <a16:colId xmlns:a16="http://schemas.microsoft.com/office/drawing/2014/main" val="197096983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09820903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 Nachtjournal - 2020-12-31 23:06:08</a:t>
                      </a:r>
                      <a:r>
                        <a:rPr kumimoji="0" lang="de-DE" sz="1000" b="0" i="0" u="none" strike="noStrike" kern="1200" cap="none" spc="0" normalizeH="0" baseline="0" noProof="0">
                          <a:ln>
                            <a:noFill/>
                          </a:ln>
                          <a:solidFill>
                            <a:srgbClr val="001D31"/>
                          </a:solidFill>
                          <a:effectLst/>
                          <a:uLnTx/>
                          <a:uFillTx/>
                          <a:latin typeface="+mn-lt"/>
                          <a:ea typeface="+mn-ea"/>
                          <a:cs typeface="+mn-cs"/>
                        </a:rPr>
                        <a:t>
 So rutschen und frieren wir ins neue Jahr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80351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0.5059 %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0.74 %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877967275"/>
                  </a:ext>
                </a:extLst>
              </a:tr>
            </a:tbl>
          </a:graphicData>
        </a:graphic>
      </p:graphicFrame>
      <p:sp>
        <p:nvSpPr>
          <p:cNvPr id="4" name="Title 3">
            <a:extLst>
              <a:ext uri="{FF2B5EF4-FFF2-40B4-BE49-F238E27FC236}">
                <a16:creationId xmlns:a16="http://schemas.microsoft.com/office/drawing/2014/main" id="{D30D6AE3-86F8-41E6-B15D-7CDB9908039B}"/>
              </a:ext>
            </a:extLst>
          </p:cNvPr>
          <p:cNvSpPr>
            <a:spLocks noGrp="1"/>
          </p:cNvSpPr>
          <p:nvPr>
            <p:ph type="title"/>
          </p:nvPr>
        </p:nvSpPr>
        <p:spPr/>
        <p:txBody>
          <a:bodyPr/>
          <a:lstStyle/>
          <a:p>
            <a:r>
              <a:rPr lang="en-US"/>
              <a:t>Facebook Own Posts | 132_OKR_RTL_VIP - 7 of 26</a:t>
            </a:r>
          </a:p>
        </p:txBody>
      </p:sp>
      <p:sp>
        <p:nvSpPr>
          <p:cNvPr id="5" name="Text Placeholder 4">
            <a:extLst>
              <a:ext uri="{FF2B5EF4-FFF2-40B4-BE49-F238E27FC236}">
                <a16:creationId xmlns:a16="http://schemas.microsoft.com/office/drawing/2014/main" id="{5B465B73-D95E-4505-84DB-730398E2FFA0}"/>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1033356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1BF4E7-34F5-4A7E-AD4F-16069156AE6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2D1C1AD-836C-470C-BDBE-53FE28D78775}"/>
              </a:ext>
            </a:extLst>
          </p:cNvPr>
          <p:cNvGraphicFramePr>
            <a:graphicFrameLocks noGrp="1"/>
          </p:cNvGraphicFramePr>
          <p:nvPr>
            <p:ph type="tbl" sz="quarter" idx="13"/>
            <p:extLst>
              <p:ext uri="{D42A27DB-BD31-4B8C-83A1-F6EECF244321}">
                <p14:modId xmlns:p14="http://schemas.microsoft.com/office/powerpoint/2010/main" val="3949696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709368132"/>
                    </a:ext>
                  </a:extLst>
                </a:gridCol>
                <a:gridCol w="246888">
                  <a:extLst>
                    <a:ext uri="{9D8B030D-6E8A-4147-A177-3AD203B41FA5}">
                      <a16:colId xmlns:a16="http://schemas.microsoft.com/office/drawing/2014/main" val="2935601679"/>
                    </a:ext>
                  </a:extLst>
                </a:gridCol>
                <a:gridCol w="246888">
                  <a:extLst>
                    <a:ext uri="{9D8B030D-6E8A-4147-A177-3AD203B41FA5}">
                      <a16:colId xmlns:a16="http://schemas.microsoft.com/office/drawing/2014/main" val="276349166"/>
                    </a:ext>
                  </a:extLst>
                </a:gridCol>
                <a:gridCol w="246888">
                  <a:extLst>
                    <a:ext uri="{9D8B030D-6E8A-4147-A177-3AD203B41FA5}">
                      <a16:colId xmlns:a16="http://schemas.microsoft.com/office/drawing/2014/main" val="3729706867"/>
                    </a:ext>
                  </a:extLst>
                </a:gridCol>
                <a:gridCol w="246888">
                  <a:extLst>
                    <a:ext uri="{9D8B030D-6E8A-4147-A177-3AD203B41FA5}">
                      <a16:colId xmlns:a16="http://schemas.microsoft.com/office/drawing/2014/main" val="1269425526"/>
                    </a:ext>
                  </a:extLst>
                </a:gridCol>
                <a:gridCol w="246888">
                  <a:extLst>
                    <a:ext uri="{9D8B030D-6E8A-4147-A177-3AD203B41FA5}">
                      <a16:colId xmlns:a16="http://schemas.microsoft.com/office/drawing/2014/main" val="3705068719"/>
                    </a:ext>
                  </a:extLst>
                </a:gridCol>
                <a:gridCol w="246888">
                  <a:extLst>
                    <a:ext uri="{9D8B030D-6E8A-4147-A177-3AD203B41FA5}">
                      <a16:colId xmlns:a16="http://schemas.microsoft.com/office/drawing/2014/main" val="2103616372"/>
                    </a:ext>
                  </a:extLst>
                </a:gridCol>
                <a:gridCol w="246888">
                  <a:extLst>
                    <a:ext uri="{9D8B030D-6E8A-4147-A177-3AD203B41FA5}">
                      <a16:colId xmlns:a16="http://schemas.microsoft.com/office/drawing/2014/main" val="951161832"/>
                    </a:ext>
                  </a:extLst>
                </a:gridCol>
                <a:gridCol w="246888">
                  <a:extLst>
                    <a:ext uri="{9D8B030D-6E8A-4147-A177-3AD203B41FA5}">
                      <a16:colId xmlns:a16="http://schemas.microsoft.com/office/drawing/2014/main" val="787563757"/>
                    </a:ext>
                  </a:extLst>
                </a:gridCol>
                <a:gridCol w="246888">
                  <a:extLst>
                    <a:ext uri="{9D8B030D-6E8A-4147-A177-3AD203B41FA5}">
                      <a16:colId xmlns:a16="http://schemas.microsoft.com/office/drawing/2014/main" val="933016242"/>
                    </a:ext>
                  </a:extLst>
                </a:gridCol>
                <a:gridCol w="246888">
                  <a:extLst>
                    <a:ext uri="{9D8B030D-6E8A-4147-A177-3AD203B41FA5}">
                      <a16:colId xmlns:a16="http://schemas.microsoft.com/office/drawing/2014/main" val="1510773062"/>
                    </a:ext>
                  </a:extLst>
                </a:gridCol>
                <a:gridCol w="246888">
                  <a:extLst>
                    <a:ext uri="{9D8B030D-6E8A-4147-A177-3AD203B41FA5}">
                      <a16:colId xmlns:a16="http://schemas.microsoft.com/office/drawing/2014/main" val="3707761829"/>
                    </a:ext>
                  </a:extLst>
                </a:gridCol>
                <a:gridCol w="246888">
                  <a:extLst>
                    <a:ext uri="{9D8B030D-6E8A-4147-A177-3AD203B41FA5}">
                      <a16:colId xmlns:a16="http://schemas.microsoft.com/office/drawing/2014/main" val="2829309411"/>
                    </a:ext>
                  </a:extLst>
                </a:gridCol>
                <a:gridCol w="246888">
                  <a:extLst>
                    <a:ext uri="{9D8B030D-6E8A-4147-A177-3AD203B41FA5}">
                      <a16:colId xmlns:a16="http://schemas.microsoft.com/office/drawing/2014/main" val="840932206"/>
                    </a:ext>
                  </a:extLst>
                </a:gridCol>
                <a:gridCol w="246888">
                  <a:extLst>
                    <a:ext uri="{9D8B030D-6E8A-4147-A177-3AD203B41FA5}">
                      <a16:colId xmlns:a16="http://schemas.microsoft.com/office/drawing/2014/main" val="3035575291"/>
                    </a:ext>
                  </a:extLst>
                </a:gridCol>
                <a:gridCol w="246888">
                  <a:extLst>
                    <a:ext uri="{9D8B030D-6E8A-4147-A177-3AD203B41FA5}">
                      <a16:colId xmlns:a16="http://schemas.microsoft.com/office/drawing/2014/main" val="54138568"/>
                    </a:ext>
                  </a:extLst>
                </a:gridCol>
                <a:gridCol w="246888">
                  <a:extLst>
                    <a:ext uri="{9D8B030D-6E8A-4147-A177-3AD203B41FA5}">
                      <a16:colId xmlns:a16="http://schemas.microsoft.com/office/drawing/2014/main" val="4203612534"/>
                    </a:ext>
                  </a:extLst>
                </a:gridCol>
                <a:gridCol w="246888">
                  <a:extLst>
                    <a:ext uri="{9D8B030D-6E8A-4147-A177-3AD203B41FA5}">
                      <a16:colId xmlns:a16="http://schemas.microsoft.com/office/drawing/2014/main" val="590782828"/>
                    </a:ext>
                  </a:extLst>
                </a:gridCol>
                <a:gridCol w="246888">
                  <a:extLst>
                    <a:ext uri="{9D8B030D-6E8A-4147-A177-3AD203B41FA5}">
                      <a16:colId xmlns:a16="http://schemas.microsoft.com/office/drawing/2014/main" val="922607703"/>
                    </a:ext>
                  </a:extLst>
                </a:gridCol>
                <a:gridCol w="246888">
                  <a:extLst>
                    <a:ext uri="{9D8B030D-6E8A-4147-A177-3AD203B41FA5}">
                      <a16:colId xmlns:a16="http://schemas.microsoft.com/office/drawing/2014/main" val="2021118027"/>
                    </a:ext>
                  </a:extLst>
                </a:gridCol>
                <a:gridCol w="246888">
                  <a:extLst>
                    <a:ext uri="{9D8B030D-6E8A-4147-A177-3AD203B41FA5}">
                      <a16:colId xmlns:a16="http://schemas.microsoft.com/office/drawing/2014/main" val="1149630140"/>
                    </a:ext>
                  </a:extLst>
                </a:gridCol>
                <a:gridCol w="246888">
                  <a:extLst>
                    <a:ext uri="{9D8B030D-6E8A-4147-A177-3AD203B41FA5}">
                      <a16:colId xmlns:a16="http://schemas.microsoft.com/office/drawing/2014/main" val="3122121720"/>
                    </a:ext>
                  </a:extLst>
                </a:gridCol>
                <a:gridCol w="246888">
                  <a:extLst>
                    <a:ext uri="{9D8B030D-6E8A-4147-A177-3AD203B41FA5}">
                      <a16:colId xmlns:a16="http://schemas.microsoft.com/office/drawing/2014/main" val="265802811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135561431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Punkt 12 - 2020-12-31 23:00:42</a:t>
                      </a:r>
                      <a:r>
                        <a:rPr kumimoji="0" lang="de-DE" sz="1000" b="0" i="0" u="none" strike="noStrike" kern="1200" cap="none" spc="0" normalizeH="0" baseline="0" noProof="0">
                          <a:ln>
                            <a:noFill/>
                          </a:ln>
                          <a:solidFill>
                            <a:srgbClr val="001D31"/>
                          </a:solidFill>
                          <a:effectLst/>
                          <a:uLnTx/>
                          <a:uFillTx/>
                          <a:latin typeface="+mn-lt"/>
                          <a:ea typeface="+mn-ea"/>
                          <a:cs typeface="+mn-cs"/>
                        </a:rPr>
                        <a:t>
 "Doc Caro" wendet sich in ihrem Wutbrief direkt an Armin Laschet.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812310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162829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162829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6.8176 %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20.05 %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1939545722"/>
                  </a:ext>
                </a:extLst>
              </a:tr>
            </a:tbl>
          </a:graphicData>
        </a:graphic>
      </p:graphicFrame>
      <p:sp>
        <p:nvSpPr>
          <p:cNvPr id="4" name="Title 3">
            <a:extLst>
              <a:ext uri="{FF2B5EF4-FFF2-40B4-BE49-F238E27FC236}">
                <a16:creationId xmlns:a16="http://schemas.microsoft.com/office/drawing/2014/main" id="{7AB10F81-A194-49DE-BAEF-7ADAC0EFF0BA}"/>
              </a:ext>
            </a:extLst>
          </p:cNvPr>
          <p:cNvSpPr>
            <a:spLocks noGrp="1"/>
          </p:cNvSpPr>
          <p:nvPr>
            <p:ph type="title"/>
          </p:nvPr>
        </p:nvSpPr>
        <p:spPr/>
        <p:txBody>
          <a:bodyPr/>
          <a:lstStyle/>
          <a:p>
            <a:r>
              <a:rPr lang="en-US"/>
              <a:t>Facebook Own Posts | 132_OKR_RTL_VIP - 8 of 26</a:t>
            </a:r>
          </a:p>
        </p:txBody>
      </p:sp>
      <p:sp>
        <p:nvSpPr>
          <p:cNvPr id="5" name="Text Placeholder 4">
            <a:extLst>
              <a:ext uri="{FF2B5EF4-FFF2-40B4-BE49-F238E27FC236}">
                <a16:creationId xmlns:a16="http://schemas.microsoft.com/office/drawing/2014/main" id="{23BAA012-D2D8-4182-8DC9-2176579AF24E}"/>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096700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764E170-3E01-45EE-9E1C-38693E087C0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0D757E3-3723-450F-B678-4AF60E8515C6}"/>
              </a:ext>
            </a:extLst>
          </p:cNvPr>
          <p:cNvGraphicFramePr>
            <a:graphicFrameLocks noGrp="1"/>
          </p:cNvGraphicFramePr>
          <p:nvPr>
            <p:ph type="tbl" sz="quarter" idx="13"/>
            <p:extLst>
              <p:ext uri="{D42A27DB-BD31-4B8C-83A1-F6EECF244321}">
                <p14:modId xmlns:p14="http://schemas.microsoft.com/office/powerpoint/2010/main" val="239004794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73199819"/>
                    </a:ext>
                  </a:extLst>
                </a:gridCol>
                <a:gridCol w="246888">
                  <a:extLst>
                    <a:ext uri="{9D8B030D-6E8A-4147-A177-3AD203B41FA5}">
                      <a16:colId xmlns:a16="http://schemas.microsoft.com/office/drawing/2014/main" val="755424058"/>
                    </a:ext>
                  </a:extLst>
                </a:gridCol>
                <a:gridCol w="246888">
                  <a:extLst>
                    <a:ext uri="{9D8B030D-6E8A-4147-A177-3AD203B41FA5}">
                      <a16:colId xmlns:a16="http://schemas.microsoft.com/office/drawing/2014/main" val="1668931899"/>
                    </a:ext>
                  </a:extLst>
                </a:gridCol>
                <a:gridCol w="246888">
                  <a:extLst>
                    <a:ext uri="{9D8B030D-6E8A-4147-A177-3AD203B41FA5}">
                      <a16:colId xmlns:a16="http://schemas.microsoft.com/office/drawing/2014/main" val="2899398339"/>
                    </a:ext>
                  </a:extLst>
                </a:gridCol>
                <a:gridCol w="246888">
                  <a:extLst>
                    <a:ext uri="{9D8B030D-6E8A-4147-A177-3AD203B41FA5}">
                      <a16:colId xmlns:a16="http://schemas.microsoft.com/office/drawing/2014/main" val="2871051026"/>
                    </a:ext>
                  </a:extLst>
                </a:gridCol>
                <a:gridCol w="246888">
                  <a:extLst>
                    <a:ext uri="{9D8B030D-6E8A-4147-A177-3AD203B41FA5}">
                      <a16:colId xmlns:a16="http://schemas.microsoft.com/office/drawing/2014/main" val="3252215865"/>
                    </a:ext>
                  </a:extLst>
                </a:gridCol>
                <a:gridCol w="246888">
                  <a:extLst>
                    <a:ext uri="{9D8B030D-6E8A-4147-A177-3AD203B41FA5}">
                      <a16:colId xmlns:a16="http://schemas.microsoft.com/office/drawing/2014/main" val="74987498"/>
                    </a:ext>
                  </a:extLst>
                </a:gridCol>
                <a:gridCol w="246888">
                  <a:extLst>
                    <a:ext uri="{9D8B030D-6E8A-4147-A177-3AD203B41FA5}">
                      <a16:colId xmlns:a16="http://schemas.microsoft.com/office/drawing/2014/main" val="1643387585"/>
                    </a:ext>
                  </a:extLst>
                </a:gridCol>
                <a:gridCol w="246888">
                  <a:extLst>
                    <a:ext uri="{9D8B030D-6E8A-4147-A177-3AD203B41FA5}">
                      <a16:colId xmlns:a16="http://schemas.microsoft.com/office/drawing/2014/main" val="1417533807"/>
                    </a:ext>
                  </a:extLst>
                </a:gridCol>
                <a:gridCol w="246888">
                  <a:extLst>
                    <a:ext uri="{9D8B030D-6E8A-4147-A177-3AD203B41FA5}">
                      <a16:colId xmlns:a16="http://schemas.microsoft.com/office/drawing/2014/main" val="276646933"/>
                    </a:ext>
                  </a:extLst>
                </a:gridCol>
                <a:gridCol w="246888">
                  <a:extLst>
                    <a:ext uri="{9D8B030D-6E8A-4147-A177-3AD203B41FA5}">
                      <a16:colId xmlns:a16="http://schemas.microsoft.com/office/drawing/2014/main" val="1786999019"/>
                    </a:ext>
                  </a:extLst>
                </a:gridCol>
                <a:gridCol w="246888">
                  <a:extLst>
                    <a:ext uri="{9D8B030D-6E8A-4147-A177-3AD203B41FA5}">
                      <a16:colId xmlns:a16="http://schemas.microsoft.com/office/drawing/2014/main" val="1347633827"/>
                    </a:ext>
                  </a:extLst>
                </a:gridCol>
                <a:gridCol w="246888">
                  <a:extLst>
                    <a:ext uri="{9D8B030D-6E8A-4147-A177-3AD203B41FA5}">
                      <a16:colId xmlns:a16="http://schemas.microsoft.com/office/drawing/2014/main" val="1578902617"/>
                    </a:ext>
                  </a:extLst>
                </a:gridCol>
                <a:gridCol w="246888">
                  <a:extLst>
                    <a:ext uri="{9D8B030D-6E8A-4147-A177-3AD203B41FA5}">
                      <a16:colId xmlns:a16="http://schemas.microsoft.com/office/drawing/2014/main" val="3051610626"/>
                    </a:ext>
                  </a:extLst>
                </a:gridCol>
                <a:gridCol w="246888">
                  <a:extLst>
                    <a:ext uri="{9D8B030D-6E8A-4147-A177-3AD203B41FA5}">
                      <a16:colId xmlns:a16="http://schemas.microsoft.com/office/drawing/2014/main" val="2561507282"/>
                    </a:ext>
                  </a:extLst>
                </a:gridCol>
                <a:gridCol w="246888">
                  <a:extLst>
                    <a:ext uri="{9D8B030D-6E8A-4147-A177-3AD203B41FA5}">
                      <a16:colId xmlns:a16="http://schemas.microsoft.com/office/drawing/2014/main" val="1205333712"/>
                    </a:ext>
                  </a:extLst>
                </a:gridCol>
                <a:gridCol w="246888">
                  <a:extLst>
                    <a:ext uri="{9D8B030D-6E8A-4147-A177-3AD203B41FA5}">
                      <a16:colId xmlns:a16="http://schemas.microsoft.com/office/drawing/2014/main" val="1449290093"/>
                    </a:ext>
                  </a:extLst>
                </a:gridCol>
                <a:gridCol w="246888">
                  <a:extLst>
                    <a:ext uri="{9D8B030D-6E8A-4147-A177-3AD203B41FA5}">
                      <a16:colId xmlns:a16="http://schemas.microsoft.com/office/drawing/2014/main" val="1768077097"/>
                    </a:ext>
                  </a:extLst>
                </a:gridCol>
                <a:gridCol w="246888">
                  <a:extLst>
                    <a:ext uri="{9D8B030D-6E8A-4147-A177-3AD203B41FA5}">
                      <a16:colId xmlns:a16="http://schemas.microsoft.com/office/drawing/2014/main" val="3098148835"/>
                    </a:ext>
                  </a:extLst>
                </a:gridCol>
                <a:gridCol w="246888">
                  <a:extLst>
                    <a:ext uri="{9D8B030D-6E8A-4147-A177-3AD203B41FA5}">
                      <a16:colId xmlns:a16="http://schemas.microsoft.com/office/drawing/2014/main" val="4054626555"/>
                    </a:ext>
                  </a:extLst>
                </a:gridCol>
                <a:gridCol w="246888">
                  <a:extLst>
                    <a:ext uri="{9D8B030D-6E8A-4147-A177-3AD203B41FA5}">
                      <a16:colId xmlns:a16="http://schemas.microsoft.com/office/drawing/2014/main" val="2111218703"/>
                    </a:ext>
                  </a:extLst>
                </a:gridCol>
                <a:gridCol w="246888">
                  <a:extLst>
                    <a:ext uri="{9D8B030D-6E8A-4147-A177-3AD203B41FA5}">
                      <a16:colId xmlns:a16="http://schemas.microsoft.com/office/drawing/2014/main" val="3782871654"/>
                    </a:ext>
                  </a:extLst>
                </a:gridCol>
                <a:gridCol w="246888">
                  <a:extLst>
                    <a:ext uri="{9D8B030D-6E8A-4147-A177-3AD203B41FA5}">
                      <a16:colId xmlns:a16="http://schemas.microsoft.com/office/drawing/2014/main" val="134322255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93314883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 Aktuell - 2020-12-31 22:51:31</a:t>
                      </a:r>
                      <a:r>
                        <a:rPr kumimoji="0" lang="de-DE" sz="1000" b="0" i="0" u="none" strike="noStrike" kern="1200" cap="none" spc="0" normalizeH="0" baseline="0" noProof="0">
                          <a:ln>
                            <a:noFill/>
                          </a:ln>
                          <a:solidFill>
                            <a:srgbClr val="001D31"/>
                          </a:solidFill>
                          <a:effectLst/>
                          <a:uLnTx/>
                          <a:uFillTx/>
                          <a:latin typeface="+mn-lt"/>
                          <a:ea typeface="+mn-ea"/>
                          <a:cs typeface="+mn-cs"/>
                        </a:rPr>
                        <a:t>
 So rutschen und frieren wir ins neue Jahr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1182781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36401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36401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1.3544 %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2970273196"/>
                  </a:ext>
                </a:extLst>
              </a:tr>
            </a:tbl>
          </a:graphicData>
        </a:graphic>
      </p:graphicFrame>
      <p:sp>
        <p:nvSpPr>
          <p:cNvPr id="4" name="Title 3">
            <a:extLst>
              <a:ext uri="{FF2B5EF4-FFF2-40B4-BE49-F238E27FC236}">
                <a16:creationId xmlns:a16="http://schemas.microsoft.com/office/drawing/2014/main" id="{494BF68E-92DD-416E-BDE3-51FC2F418B07}"/>
              </a:ext>
            </a:extLst>
          </p:cNvPr>
          <p:cNvSpPr>
            <a:spLocks noGrp="1"/>
          </p:cNvSpPr>
          <p:nvPr>
            <p:ph type="title"/>
          </p:nvPr>
        </p:nvSpPr>
        <p:spPr/>
        <p:txBody>
          <a:bodyPr/>
          <a:lstStyle/>
          <a:p>
            <a:r>
              <a:rPr lang="en-US"/>
              <a:t>Facebook Own Posts | 132_OKR_RTL_VIP - 9 of 26</a:t>
            </a:r>
          </a:p>
        </p:txBody>
      </p:sp>
      <p:sp>
        <p:nvSpPr>
          <p:cNvPr id="5" name="Text Placeholder 4">
            <a:extLst>
              <a:ext uri="{FF2B5EF4-FFF2-40B4-BE49-F238E27FC236}">
                <a16:creationId xmlns:a16="http://schemas.microsoft.com/office/drawing/2014/main" id="{977AFE57-4D86-4FD4-8864-570DF108048B}"/>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664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5B28169-AD10-47E0-8EDC-92021817C83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C36D9A8-0D5B-406D-BFD1-9A5D4CF6F045}"/>
              </a:ext>
            </a:extLst>
          </p:cNvPr>
          <p:cNvGraphicFramePr>
            <a:graphicFrameLocks noGrp="1"/>
          </p:cNvGraphicFramePr>
          <p:nvPr>
            <p:ph type="tbl" sz="quarter" idx="13"/>
            <p:extLst>
              <p:ext uri="{D42A27DB-BD31-4B8C-83A1-F6EECF244321}">
                <p14:modId xmlns:p14="http://schemas.microsoft.com/office/powerpoint/2010/main" val="21509056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47211486"/>
                    </a:ext>
                  </a:extLst>
                </a:gridCol>
                <a:gridCol w="246888">
                  <a:extLst>
                    <a:ext uri="{9D8B030D-6E8A-4147-A177-3AD203B41FA5}">
                      <a16:colId xmlns:a16="http://schemas.microsoft.com/office/drawing/2014/main" val="2578397697"/>
                    </a:ext>
                  </a:extLst>
                </a:gridCol>
                <a:gridCol w="246888">
                  <a:extLst>
                    <a:ext uri="{9D8B030D-6E8A-4147-A177-3AD203B41FA5}">
                      <a16:colId xmlns:a16="http://schemas.microsoft.com/office/drawing/2014/main" val="1132145734"/>
                    </a:ext>
                  </a:extLst>
                </a:gridCol>
                <a:gridCol w="246888">
                  <a:extLst>
                    <a:ext uri="{9D8B030D-6E8A-4147-A177-3AD203B41FA5}">
                      <a16:colId xmlns:a16="http://schemas.microsoft.com/office/drawing/2014/main" val="3006197868"/>
                    </a:ext>
                  </a:extLst>
                </a:gridCol>
                <a:gridCol w="246888">
                  <a:extLst>
                    <a:ext uri="{9D8B030D-6E8A-4147-A177-3AD203B41FA5}">
                      <a16:colId xmlns:a16="http://schemas.microsoft.com/office/drawing/2014/main" val="3840139110"/>
                    </a:ext>
                  </a:extLst>
                </a:gridCol>
                <a:gridCol w="246888">
                  <a:extLst>
                    <a:ext uri="{9D8B030D-6E8A-4147-A177-3AD203B41FA5}">
                      <a16:colId xmlns:a16="http://schemas.microsoft.com/office/drawing/2014/main" val="1887251087"/>
                    </a:ext>
                  </a:extLst>
                </a:gridCol>
                <a:gridCol w="246888">
                  <a:extLst>
                    <a:ext uri="{9D8B030D-6E8A-4147-A177-3AD203B41FA5}">
                      <a16:colId xmlns:a16="http://schemas.microsoft.com/office/drawing/2014/main" val="319792473"/>
                    </a:ext>
                  </a:extLst>
                </a:gridCol>
                <a:gridCol w="246888">
                  <a:extLst>
                    <a:ext uri="{9D8B030D-6E8A-4147-A177-3AD203B41FA5}">
                      <a16:colId xmlns:a16="http://schemas.microsoft.com/office/drawing/2014/main" val="2240688562"/>
                    </a:ext>
                  </a:extLst>
                </a:gridCol>
                <a:gridCol w="246888">
                  <a:extLst>
                    <a:ext uri="{9D8B030D-6E8A-4147-A177-3AD203B41FA5}">
                      <a16:colId xmlns:a16="http://schemas.microsoft.com/office/drawing/2014/main" val="3419565859"/>
                    </a:ext>
                  </a:extLst>
                </a:gridCol>
                <a:gridCol w="246888">
                  <a:extLst>
                    <a:ext uri="{9D8B030D-6E8A-4147-A177-3AD203B41FA5}">
                      <a16:colId xmlns:a16="http://schemas.microsoft.com/office/drawing/2014/main" val="3918960007"/>
                    </a:ext>
                  </a:extLst>
                </a:gridCol>
                <a:gridCol w="246888">
                  <a:extLst>
                    <a:ext uri="{9D8B030D-6E8A-4147-A177-3AD203B41FA5}">
                      <a16:colId xmlns:a16="http://schemas.microsoft.com/office/drawing/2014/main" val="1338148550"/>
                    </a:ext>
                  </a:extLst>
                </a:gridCol>
                <a:gridCol w="246888">
                  <a:extLst>
                    <a:ext uri="{9D8B030D-6E8A-4147-A177-3AD203B41FA5}">
                      <a16:colId xmlns:a16="http://schemas.microsoft.com/office/drawing/2014/main" val="3446778921"/>
                    </a:ext>
                  </a:extLst>
                </a:gridCol>
                <a:gridCol w="246888">
                  <a:extLst>
                    <a:ext uri="{9D8B030D-6E8A-4147-A177-3AD203B41FA5}">
                      <a16:colId xmlns:a16="http://schemas.microsoft.com/office/drawing/2014/main" val="1111356724"/>
                    </a:ext>
                  </a:extLst>
                </a:gridCol>
                <a:gridCol w="246888">
                  <a:extLst>
                    <a:ext uri="{9D8B030D-6E8A-4147-A177-3AD203B41FA5}">
                      <a16:colId xmlns:a16="http://schemas.microsoft.com/office/drawing/2014/main" val="4272165939"/>
                    </a:ext>
                  </a:extLst>
                </a:gridCol>
                <a:gridCol w="246888">
                  <a:extLst>
                    <a:ext uri="{9D8B030D-6E8A-4147-A177-3AD203B41FA5}">
                      <a16:colId xmlns:a16="http://schemas.microsoft.com/office/drawing/2014/main" val="2102479789"/>
                    </a:ext>
                  </a:extLst>
                </a:gridCol>
                <a:gridCol w="246888">
                  <a:extLst>
                    <a:ext uri="{9D8B030D-6E8A-4147-A177-3AD203B41FA5}">
                      <a16:colId xmlns:a16="http://schemas.microsoft.com/office/drawing/2014/main" val="568943777"/>
                    </a:ext>
                  </a:extLst>
                </a:gridCol>
                <a:gridCol w="246888">
                  <a:extLst>
                    <a:ext uri="{9D8B030D-6E8A-4147-A177-3AD203B41FA5}">
                      <a16:colId xmlns:a16="http://schemas.microsoft.com/office/drawing/2014/main" val="3718712596"/>
                    </a:ext>
                  </a:extLst>
                </a:gridCol>
                <a:gridCol w="246888">
                  <a:extLst>
                    <a:ext uri="{9D8B030D-6E8A-4147-A177-3AD203B41FA5}">
                      <a16:colId xmlns:a16="http://schemas.microsoft.com/office/drawing/2014/main" val="1638175216"/>
                    </a:ext>
                  </a:extLst>
                </a:gridCol>
                <a:gridCol w="246888">
                  <a:extLst>
                    <a:ext uri="{9D8B030D-6E8A-4147-A177-3AD203B41FA5}">
                      <a16:colId xmlns:a16="http://schemas.microsoft.com/office/drawing/2014/main" val="2594090270"/>
                    </a:ext>
                  </a:extLst>
                </a:gridCol>
                <a:gridCol w="246888">
                  <a:extLst>
                    <a:ext uri="{9D8B030D-6E8A-4147-A177-3AD203B41FA5}">
                      <a16:colId xmlns:a16="http://schemas.microsoft.com/office/drawing/2014/main" val="1866373"/>
                    </a:ext>
                  </a:extLst>
                </a:gridCol>
                <a:gridCol w="246888">
                  <a:extLst>
                    <a:ext uri="{9D8B030D-6E8A-4147-A177-3AD203B41FA5}">
                      <a16:colId xmlns:a16="http://schemas.microsoft.com/office/drawing/2014/main" val="660900661"/>
                    </a:ext>
                  </a:extLst>
                </a:gridCol>
                <a:gridCol w="246888">
                  <a:extLst>
                    <a:ext uri="{9D8B030D-6E8A-4147-A177-3AD203B41FA5}">
                      <a16:colId xmlns:a16="http://schemas.microsoft.com/office/drawing/2014/main" val="2254689852"/>
                    </a:ext>
                  </a:extLst>
                </a:gridCol>
                <a:gridCol w="246888">
                  <a:extLst>
                    <a:ext uri="{9D8B030D-6E8A-4147-A177-3AD203B41FA5}">
                      <a16:colId xmlns:a16="http://schemas.microsoft.com/office/drawing/2014/main" val="24948058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9354023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Guten Morgen Deutschland - 2020-12-31 22:46:27</a:t>
                      </a:r>
                      <a:r>
                        <a:rPr kumimoji="0" lang="de-DE" sz="1000" b="0" i="0" u="none" strike="noStrike" kern="1200" cap="none" spc="0" normalizeH="0" baseline="0" noProof="0">
                          <a:ln>
                            <a:noFill/>
                          </a:ln>
                          <a:solidFill>
                            <a:srgbClr val="001D31"/>
                          </a:solidFill>
                          <a:effectLst/>
                          <a:uLnTx/>
                          <a:uFillTx/>
                          <a:latin typeface="+mn-lt"/>
                          <a:ea typeface="+mn-ea"/>
                          <a:cs typeface="+mn-cs"/>
                        </a:rPr>
                        <a:t>
 "Doc Caro" wendet sich in ihrem Wutbrief direkt an Armin Laschet.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287429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52640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52912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7.3214 %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18.31 %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812651950"/>
                  </a:ext>
                </a:extLst>
              </a:tr>
            </a:tbl>
          </a:graphicData>
        </a:graphic>
      </p:graphicFrame>
      <p:sp>
        <p:nvSpPr>
          <p:cNvPr id="4" name="Title 3">
            <a:extLst>
              <a:ext uri="{FF2B5EF4-FFF2-40B4-BE49-F238E27FC236}">
                <a16:creationId xmlns:a16="http://schemas.microsoft.com/office/drawing/2014/main" id="{34681F4A-03CC-412E-B069-AB71F51DFEC9}"/>
              </a:ext>
            </a:extLst>
          </p:cNvPr>
          <p:cNvSpPr>
            <a:spLocks noGrp="1"/>
          </p:cNvSpPr>
          <p:nvPr>
            <p:ph type="title"/>
          </p:nvPr>
        </p:nvSpPr>
        <p:spPr/>
        <p:txBody>
          <a:bodyPr/>
          <a:lstStyle/>
          <a:p>
            <a:r>
              <a:rPr lang="en-US"/>
              <a:t>Facebook Own Posts | 132_OKR_RTL_VIP - 10 of 26</a:t>
            </a:r>
          </a:p>
        </p:txBody>
      </p:sp>
      <p:sp>
        <p:nvSpPr>
          <p:cNvPr id="5" name="Text Placeholder 4">
            <a:extLst>
              <a:ext uri="{FF2B5EF4-FFF2-40B4-BE49-F238E27FC236}">
                <a16:creationId xmlns:a16="http://schemas.microsoft.com/office/drawing/2014/main" id="{8AA3BF8A-6F63-4542-B867-B7484C74E0D5}"/>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73033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A70704-9546-4D00-9BD7-4A872EF61EB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99694BC-64CC-45D9-85FC-D57C6EFA62FF}"/>
              </a:ext>
            </a:extLst>
          </p:cNvPr>
          <p:cNvGraphicFramePr>
            <a:graphicFrameLocks noGrp="1"/>
          </p:cNvGraphicFramePr>
          <p:nvPr>
            <p:ph type="tbl" sz="quarter" idx="13"/>
            <p:extLst>
              <p:ext uri="{D42A27DB-BD31-4B8C-83A1-F6EECF244321}">
                <p14:modId xmlns:p14="http://schemas.microsoft.com/office/powerpoint/2010/main" val="21447856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041606157"/>
                    </a:ext>
                  </a:extLst>
                </a:gridCol>
                <a:gridCol w="246888">
                  <a:extLst>
                    <a:ext uri="{9D8B030D-6E8A-4147-A177-3AD203B41FA5}">
                      <a16:colId xmlns:a16="http://schemas.microsoft.com/office/drawing/2014/main" val="3304359501"/>
                    </a:ext>
                  </a:extLst>
                </a:gridCol>
                <a:gridCol w="246888">
                  <a:extLst>
                    <a:ext uri="{9D8B030D-6E8A-4147-A177-3AD203B41FA5}">
                      <a16:colId xmlns:a16="http://schemas.microsoft.com/office/drawing/2014/main" val="394719262"/>
                    </a:ext>
                  </a:extLst>
                </a:gridCol>
                <a:gridCol w="246888">
                  <a:extLst>
                    <a:ext uri="{9D8B030D-6E8A-4147-A177-3AD203B41FA5}">
                      <a16:colId xmlns:a16="http://schemas.microsoft.com/office/drawing/2014/main" val="3805643261"/>
                    </a:ext>
                  </a:extLst>
                </a:gridCol>
                <a:gridCol w="246888">
                  <a:extLst>
                    <a:ext uri="{9D8B030D-6E8A-4147-A177-3AD203B41FA5}">
                      <a16:colId xmlns:a16="http://schemas.microsoft.com/office/drawing/2014/main" val="1438139563"/>
                    </a:ext>
                  </a:extLst>
                </a:gridCol>
                <a:gridCol w="246888">
                  <a:extLst>
                    <a:ext uri="{9D8B030D-6E8A-4147-A177-3AD203B41FA5}">
                      <a16:colId xmlns:a16="http://schemas.microsoft.com/office/drawing/2014/main" val="1177310610"/>
                    </a:ext>
                  </a:extLst>
                </a:gridCol>
                <a:gridCol w="246888">
                  <a:extLst>
                    <a:ext uri="{9D8B030D-6E8A-4147-A177-3AD203B41FA5}">
                      <a16:colId xmlns:a16="http://schemas.microsoft.com/office/drawing/2014/main" val="3476032909"/>
                    </a:ext>
                  </a:extLst>
                </a:gridCol>
                <a:gridCol w="246888">
                  <a:extLst>
                    <a:ext uri="{9D8B030D-6E8A-4147-A177-3AD203B41FA5}">
                      <a16:colId xmlns:a16="http://schemas.microsoft.com/office/drawing/2014/main" val="580426616"/>
                    </a:ext>
                  </a:extLst>
                </a:gridCol>
                <a:gridCol w="246888">
                  <a:extLst>
                    <a:ext uri="{9D8B030D-6E8A-4147-A177-3AD203B41FA5}">
                      <a16:colId xmlns:a16="http://schemas.microsoft.com/office/drawing/2014/main" val="2924714432"/>
                    </a:ext>
                  </a:extLst>
                </a:gridCol>
                <a:gridCol w="246888">
                  <a:extLst>
                    <a:ext uri="{9D8B030D-6E8A-4147-A177-3AD203B41FA5}">
                      <a16:colId xmlns:a16="http://schemas.microsoft.com/office/drawing/2014/main" val="690932959"/>
                    </a:ext>
                  </a:extLst>
                </a:gridCol>
                <a:gridCol w="246888">
                  <a:extLst>
                    <a:ext uri="{9D8B030D-6E8A-4147-A177-3AD203B41FA5}">
                      <a16:colId xmlns:a16="http://schemas.microsoft.com/office/drawing/2014/main" val="2294614516"/>
                    </a:ext>
                  </a:extLst>
                </a:gridCol>
                <a:gridCol w="246888">
                  <a:extLst>
                    <a:ext uri="{9D8B030D-6E8A-4147-A177-3AD203B41FA5}">
                      <a16:colId xmlns:a16="http://schemas.microsoft.com/office/drawing/2014/main" val="806669765"/>
                    </a:ext>
                  </a:extLst>
                </a:gridCol>
                <a:gridCol w="246888">
                  <a:extLst>
                    <a:ext uri="{9D8B030D-6E8A-4147-A177-3AD203B41FA5}">
                      <a16:colId xmlns:a16="http://schemas.microsoft.com/office/drawing/2014/main" val="2541641072"/>
                    </a:ext>
                  </a:extLst>
                </a:gridCol>
                <a:gridCol w="246888">
                  <a:extLst>
                    <a:ext uri="{9D8B030D-6E8A-4147-A177-3AD203B41FA5}">
                      <a16:colId xmlns:a16="http://schemas.microsoft.com/office/drawing/2014/main" val="2519600907"/>
                    </a:ext>
                  </a:extLst>
                </a:gridCol>
                <a:gridCol w="246888">
                  <a:extLst>
                    <a:ext uri="{9D8B030D-6E8A-4147-A177-3AD203B41FA5}">
                      <a16:colId xmlns:a16="http://schemas.microsoft.com/office/drawing/2014/main" val="2681871145"/>
                    </a:ext>
                  </a:extLst>
                </a:gridCol>
                <a:gridCol w="246888">
                  <a:extLst>
                    <a:ext uri="{9D8B030D-6E8A-4147-A177-3AD203B41FA5}">
                      <a16:colId xmlns:a16="http://schemas.microsoft.com/office/drawing/2014/main" val="1790999942"/>
                    </a:ext>
                  </a:extLst>
                </a:gridCol>
                <a:gridCol w="246888">
                  <a:extLst>
                    <a:ext uri="{9D8B030D-6E8A-4147-A177-3AD203B41FA5}">
                      <a16:colId xmlns:a16="http://schemas.microsoft.com/office/drawing/2014/main" val="4227074723"/>
                    </a:ext>
                  </a:extLst>
                </a:gridCol>
                <a:gridCol w="246888">
                  <a:extLst>
                    <a:ext uri="{9D8B030D-6E8A-4147-A177-3AD203B41FA5}">
                      <a16:colId xmlns:a16="http://schemas.microsoft.com/office/drawing/2014/main" val="1629994696"/>
                    </a:ext>
                  </a:extLst>
                </a:gridCol>
                <a:gridCol w="246888">
                  <a:extLst>
                    <a:ext uri="{9D8B030D-6E8A-4147-A177-3AD203B41FA5}">
                      <a16:colId xmlns:a16="http://schemas.microsoft.com/office/drawing/2014/main" val="1259322703"/>
                    </a:ext>
                  </a:extLst>
                </a:gridCol>
                <a:gridCol w="246888">
                  <a:extLst>
                    <a:ext uri="{9D8B030D-6E8A-4147-A177-3AD203B41FA5}">
                      <a16:colId xmlns:a16="http://schemas.microsoft.com/office/drawing/2014/main" val="92496511"/>
                    </a:ext>
                  </a:extLst>
                </a:gridCol>
                <a:gridCol w="246888">
                  <a:extLst>
                    <a:ext uri="{9D8B030D-6E8A-4147-A177-3AD203B41FA5}">
                      <a16:colId xmlns:a16="http://schemas.microsoft.com/office/drawing/2014/main" val="2675592344"/>
                    </a:ext>
                  </a:extLst>
                </a:gridCol>
                <a:gridCol w="246888">
                  <a:extLst>
                    <a:ext uri="{9D8B030D-6E8A-4147-A177-3AD203B41FA5}">
                      <a16:colId xmlns:a16="http://schemas.microsoft.com/office/drawing/2014/main" val="1238670987"/>
                    </a:ext>
                  </a:extLst>
                </a:gridCol>
                <a:gridCol w="246888">
                  <a:extLst>
                    <a:ext uri="{9D8B030D-6E8A-4147-A177-3AD203B41FA5}">
                      <a16:colId xmlns:a16="http://schemas.microsoft.com/office/drawing/2014/main" val="321746021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1756717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VIP.de - 2020-12-31 22:41:26</a:t>
                      </a:r>
                      <a:r>
                        <a:rPr kumimoji="0" lang="de-DE" sz="1000" b="0" i="0" u="none" strike="noStrike" kern="1200" cap="none" spc="0" normalizeH="0" baseline="0" noProof="0">
                          <a:ln>
                            <a:noFill/>
                          </a:ln>
                          <a:solidFill>
                            <a:srgbClr val="001D31"/>
                          </a:solidFill>
                          <a:effectLst/>
                          <a:uLnTx/>
                          <a:uFillTx/>
                          <a:latin typeface="+mn-lt"/>
                          <a:ea typeface="+mn-ea"/>
                          <a:cs typeface="+mn-cs"/>
                        </a:rPr>
                        <a:t>
 Der Lockdown macht einer großen Silvesterparty in diesem Jahr einen Strich durch die Rechnung. Mit den richtigen Songs kann man aber auch in den eigenen vier Wänden feiern. Elf Vorschläge für die Silvesterplaylist.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294183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2788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2788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0.6815 %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625447639"/>
                  </a:ext>
                </a:extLst>
              </a:tr>
            </a:tbl>
          </a:graphicData>
        </a:graphic>
      </p:graphicFrame>
      <p:sp>
        <p:nvSpPr>
          <p:cNvPr id="4" name="Title 3">
            <a:extLst>
              <a:ext uri="{FF2B5EF4-FFF2-40B4-BE49-F238E27FC236}">
                <a16:creationId xmlns:a16="http://schemas.microsoft.com/office/drawing/2014/main" id="{4A96E1D8-3D4F-48DD-AAD5-A5A5C7B8E8D6}"/>
              </a:ext>
            </a:extLst>
          </p:cNvPr>
          <p:cNvSpPr>
            <a:spLocks noGrp="1"/>
          </p:cNvSpPr>
          <p:nvPr>
            <p:ph type="title"/>
          </p:nvPr>
        </p:nvSpPr>
        <p:spPr/>
        <p:txBody>
          <a:bodyPr/>
          <a:lstStyle/>
          <a:p>
            <a:r>
              <a:rPr lang="en-US"/>
              <a:t>Facebook Own Posts | 132_OKR_RTL_VIP - 11 of 26</a:t>
            </a:r>
          </a:p>
        </p:txBody>
      </p:sp>
      <p:sp>
        <p:nvSpPr>
          <p:cNvPr id="5" name="Text Placeholder 4">
            <a:extLst>
              <a:ext uri="{FF2B5EF4-FFF2-40B4-BE49-F238E27FC236}">
                <a16:creationId xmlns:a16="http://schemas.microsoft.com/office/drawing/2014/main" id="{6AD2D009-DC5B-4360-9582-B1202CF2BCD6}"/>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520762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766C28A-E872-4638-B959-D26B94DD33C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AECBADD-AF1D-474C-B776-8D5E19B4159D}"/>
              </a:ext>
            </a:extLst>
          </p:cNvPr>
          <p:cNvGraphicFramePr>
            <a:graphicFrameLocks noGrp="1"/>
          </p:cNvGraphicFramePr>
          <p:nvPr>
            <p:ph type="tbl" sz="quarter" idx="13"/>
            <p:extLst>
              <p:ext uri="{D42A27DB-BD31-4B8C-83A1-F6EECF244321}">
                <p14:modId xmlns:p14="http://schemas.microsoft.com/office/powerpoint/2010/main" val="375497022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90039144"/>
                    </a:ext>
                  </a:extLst>
                </a:gridCol>
                <a:gridCol w="246888">
                  <a:extLst>
                    <a:ext uri="{9D8B030D-6E8A-4147-A177-3AD203B41FA5}">
                      <a16:colId xmlns:a16="http://schemas.microsoft.com/office/drawing/2014/main" val="3997586050"/>
                    </a:ext>
                  </a:extLst>
                </a:gridCol>
                <a:gridCol w="246888">
                  <a:extLst>
                    <a:ext uri="{9D8B030D-6E8A-4147-A177-3AD203B41FA5}">
                      <a16:colId xmlns:a16="http://schemas.microsoft.com/office/drawing/2014/main" val="3743708268"/>
                    </a:ext>
                  </a:extLst>
                </a:gridCol>
                <a:gridCol w="246888">
                  <a:extLst>
                    <a:ext uri="{9D8B030D-6E8A-4147-A177-3AD203B41FA5}">
                      <a16:colId xmlns:a16="http://schemas.microsoft.com/office/drawing/2014/main" val="4288238502"/>
                    </a:ext>
                  </a:extLst>
                </a:gridCol>
                <a:gridCol w="246888">
                  <a:extLst>
                    <a:ext uri="{9D8B030D-6E8A-4147-A177-3AD203B41FA5}">
                      <a16:colId xmlns:a16="http://schemas.microsoft.com/office/drawing/2014/main" val="581129287"/>
                    </a:ext>
                  </a:extLst>
                </a:gridCol>
                <a:gridCol w="246888">
                  <a:extLst>
                    <a:ext uri="{9D8B030D-6E8A-4147-A177-3AD203B41FA5}">
                      <a16:colId xmlns:a16="http://schemas.microsoft.com/office/drawing/2014/main" val="210035736"/>
                    </a:ext>
                  </a:extLst>
                </a:gridCol>
                <a:gridCol w="246888">
                  <a:extLst>
                    <a:ext uri="{9D8B030D-6E8A-4147-A177-3AD203B41FA5}">
                      <a16:colId xmlns:a16="http://schemas.microsoft.com/office/drawing/2014/main" val="1313567026"/>
                    </a:ext>
                  </a:extLst>
                </a:gridCol>
                <a:gridCol w="246888">
                  <a:extLst>
                    <a:ext uri="{9D8B030D-6E8A-4147-A177-3AD203B41FA5}">
                      <a16:colId xmlns:a16="http://schemas.microsoft.com/office/drawing/2014/main" val="4114503652"/>
                    </a:ext>
                  </a:extLst>
                </a:gridCol>
                <a:gridCol w="246888">
                  <a:extLst>
                    <a:ext uri="{9D8B030D-6E8A-4147-A177-3AD203B41FA5}">
                      <a16:colId xmlns:a16="http://schemas.microsoft.com/office/drawing/2014/main" val="3064698267"/>
                    </a:ext>
                  </a:extLst>
                </a:gridCol>
                <a:gridCol w="246888">
                  <a:extLst>
                    <a:ext uri="{9D8B030D-6E8A-4147-A177-3AD203B41FA5}">
                      <a16:colId xmlns:a16="http://schemas.microsoft.com/office/drawing/2014/main" val="543199343"/>
                    </a:ext>
                  </a:extLst>
                </a:gridCol>
                <a:gridCol w="246888">
                  <a:extLst>
                    <a:ext uri="{9D8B030D-6E8A-4147-A177-3AD203B41FA5}">
                      <a16:colId xmlns:a16="http://schemas.microsoft.com/office/drawing/2014/main" val="1932867457"/>
                    </a:ext>
                  </a:extLst>
                </a:gridCol>
                <a:gridCol w="246888">
                  <a:extLst>
                    <a:ext uri="{9D8B030D-6E8A-4147-A177-3AD203B41FA5}">
                      <a16:colId xmlns:a16="http://schemas.microsoft.com/office/drawing/2014/main" val="634005490"/>
                    </a:ext>
                  </a:extLst>
                </a:gridCol>
                <a:gridCol w="246888">
                  <a:extLst>
                    <a:ext uri="{9D8B030D-6E8A-4147-A177-3AD203B41FA5}">
                      <a16:colId xmlns:a16="http://schemas.microsoft.com/office/drawing/2014/main" val="3660977548"/>
                    </a:ext>
                  </a:extLst>
                </a:gridCol>
                <a:gridCol w="246888">
                  <a:extLst>
                    <a:ext uri="{9D8B030D-6E8A-4147-A177-3AD203B41FA5}">
                      <a16:colId xmlns:a16="http://schemas.microsoft.com/office/drawing/2014/main" val="3822011935"/>
                    </a:ext>
                  </a:extLst>
                </a:gridCol>
                <a:gridCol w="246888">
                  <a:extLst>
                    <a:ext uri="{9D8B030D-6E8A-4147-A177-3AD203B41FA5}">
                      <a16:colId xmlns:a16="http://schemas.microsoft.com/office/drawing/2014/main" val="1267893261"/>
                    </a:ext>
                  </a:extLst>
                </a:gridCol>
                <a:gridCol w="246888">
                  <a:extLst>
                    <a:ext uri="{9D8B030D-6E8A-4147-A177-3AD203B41FA5}">
                      <a16:colId xmlns:a16="http://schemas.microsoft.com/office/drawing/2014/main" val="3617022573"/>
                    </a:ext>
                  </a:extLst>
                </a:gridCol>
                <a:gridCol w="246888">
                  <a:extLst>
                    <a:ext uri="{9D8B030D-6E8A-4147-A177-3AD203B41FA5}">
                      <a16:colId xmlns:a16="http://schemas.microsoft.com/office/drawing/2014/main" val="3514137034"/>
                    </a:ext>
                  </a:extLst>
                </a:gridCol>
                <a:gridCol w="246888">
                  <a:extLst>
                    <a:ext uri="{9D8B030D-6E8A-4147-A177-3AD203B41FA5}">
                      <a16:colId xmlns:a16="http://schemas.microsoft.com/office/drawing/2014/main" val="4188502714"/>
                    </a:ext>
                  </a:extLst>
                </a:gridCol>
                <a:gridCol w="246888">
                  <a:extLst>
                    <a:ext uri="{9D8B030D-6E8A-4147-A177-3AD203B41FA5}">
                      <a16:colId xmlns:a16="http://schemas.microsoft.com/office/drawing/2014/main" val="2583355144"/>
                    </a:ext>
                  </a:extLst>
                </a:gridCol>
                <a:gridCol w="246888">
                  <a:extLst>
                    <a:ext uri="{9D8B030D-6E8A-4147-A177-3AD203B41FA5}">
                      <a16:colId xmlns:a16="http://schemas.microsoft.com/office/drawing/2014/main" val="280124334"/>
                    </a:ext>
                  </a:extLst>
                </a:gridCol>
                <a:gridCol w="246888">
                  <a:extLst>
                    <a:ext uri="{9D8B030D-6E8A-4147-A177-3AD203B41FA5}">
                      <a16:colId xmlns:a16="http://schemas.microsoft.com/office/drawing/2014/main" val="1195784803"/>
                    </a:ext>
                  </a:extLst>
                </a:gridCol>
                <a:gridCol w="246888">
                  <a:extLst>
                    <a:ext uri="{9D8B030D-6E8A-4147-A177-3AD203B41FA5}">
                      <a16:colId xmlns:a16="http://schemas.microsoft.com/office/drawing/2014/main" val="2707806231"/>
                    </a:ext>
                  </a:extLst>
                </a:gridCol>
                <a:gridCol w="246888">
                  <a:extLst>
                    <a:ext uri="{9D8B030D-6E8A-4147-A177-3AD203B41FA5}">
                      <a16:colId xmlns:a16="http://schemas.microsoft.com/office/drawing/2014/main" val="172903776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91436862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 Nachtjournal - 2020-12-31 22:40:24</a:t>
                      </a:r>
                      <a:r>
                        <a:rPr kumimoji="0" lang="de-DE" sz="1000" b="0" i="0" u="none" strike="noStrike" kern="1200" cap="none" spc="0" normalizeH="0" baseline="0" noProof="0">
                          <a:ln>
                            <a:noFill/>
                          </a:ln>
                          <a:solidFill>
                            <a:srgbClr val="001D31"/>
                          </a:solidFill>
                          <a:effectLst/>
                          <a:uLnTx/>
                          <a:uFillTx/>
                          <a:latin typeface="+mn-lt"/>
                          <a:ea typeface="+mn-ea"/>
                          <a:cs typeface="+mn-cs"/>
                        </a:rPr>
                        <a:t>
 Hier findet Ihr einen Überblick zu allen wichtigen Änderungen für 2021.</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80351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5.2611 %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4261273449"/>
                  </a:ext>
                </a:extLst>
              </a:tr>
            </a:tbl>
          </a:graphicData>
        </a:graphic>
      </p:graphicFrame>
      <p:sp>
        <p:nvSpPr>
          <p:cNvPr id="4" name="Title 3">
            <a:extLst>
              <a:ext uri="{FF2B5EF4-FFF2-40B4-BE49-F238E27FC236}">
                <a16:creationId xmlns:a16="http://schemas.microsoft.com/office/drawing/2014/main" id="{876F844B-79ED-4696-AB48-2C040AAACA4A}"/>
              </a:ext>
            </a:extLst>
          </p:cNvPr>
          <p:cNvSpPr>
            <a:spLocks noGrp="1"/>
          </p:cNvSpPr>
          <p:nvPr>
            <p:ph type="title"/>
          </p:nvPr>
        </p:nvSpPr>
        <p:spPr/>
        <p:txBody>
          <a:bodyPr/>
          <a:lstStyle/>
          <a:p>
            <a:r>
              <a:rPr lang="en-US"/>
              <a:t>Facebook Own Posts | 132_OKR_RTL_VIP - 12 of 26</a:t>
            </a:r>
          </a:p>
        </p:txBody>
      </p:sp>
      <p:sp>
        <p:nvSpPr>
          <p:cNvPr id="5" name="Text Placeholder 4">
            <a:extLst>
              <a:ext uri="{FF2B5EF4-FFF2-40B4-BE49-F238E27FC236}">
                <a16:creationId xmlns:a16="http://schemas.microsoft.com/office/drawing/2014/main" id="{1E9EED16-D04B-4578-B4F6-5C07A63AE65F}"/>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162389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6E333C-025D-450B-9024-31DBB099156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697B652-C2A6-4DF1-9AA9-14B35635B8F8}"/>
              </a:ext>
            </a:extLst>
          </p:cNvPr>
          <p:cNvGraphicFramePr>
            <a:graphicFrameLocks noGrp="1"/>
          </p:cNvGraphicFramePr>
          <p:nvPr>
            <p:ph type="tbl" sz="quarter" idx="13"/>
            <p:extLst>
              <p:ext uri="{D42A27DB-BD31-4B8C-83A1-F6EECF244321}">
                <p14:modId xmlns:p14="http://schemas.microsoft.com/office/powerpoint/2010/main" val="351910872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589497258"/>
                    </a:ext>
                  </a:extLst>
                </a:gridCol>
                <a:gridCol w="246888">
                  <a:extLst>
                    <a:ext uri="{9D8B030D-6E8A-4147-A177-3AD203B41FA5}">
                      <a16:colId xmlns:a16="http://schemas.microsoft.com/office/drawing/2014/main" val="1080930456"/>
                    </a:ext>
                  </a:extLst>
                </a:gridCol>
                <a:gridCol w="246888">
                  <a:extLst>
                    <a:ext uri="{9D8B030D-6E8A-4147-A177-3AD203B41FA5}">
                      <a16:colId xmlns:a16="http://schemas.microsoft.com/office/drawing/2014/main" val="950038387"/>
                    </a:ext>
                  </a:extLst>
                </a:gridCol>
                <a:gridCol w="246888">
                  <a:extLst>
                    <a:ext uri="{9D8B030D-6E8A-4147-A177-3AD203B41FA5}">
                      <a16:colId xmlns:a16="http://schemas.microsoft.com/office/drawing/2014/main" val="3984992869"/>
                    </a:ext>
                  </a:extLst>
                </a:gridCol>
                <a:gridCol w="246888">
                  <a:extLst>
                    <a:ext uri="{9D8B030D-6E8A-4147-A177-3AD203B41FA5}">
                      <a16:colId xmlns:a16="http://schemas.microsoft.com/office/drawing/2014/main" val="3654438947"/>
                    </a:ext>
                  </a:extLst>
                </a:gridCol>
                <a:gridCol w="246888">
                  <a:extLst>
                    <a:ext uri="{9D8B030D-6E8A-4147-A177-3AD203B41FA5}">
                      <a16:colId xmlns:a16="http://schemas.microsoft.com/office/drawing/2014/main" val="2876939359"/>
                    </a:ext>
                  </a:extLst>
                </a:gridCol>
                <a:gridCol w="246888">
                  <a:extLst>
                    <a:ext uri="{9D8B030D-6E8A-4147-A177-3AD203B41FA5}">
                      <a16:colId xmlns:a16="http://schemas.microsoft.com/office/drawing/2014/main" val="2229083098"/>
                    </a:ext>
                  </a:extLst>
                </a:gridCol>
                <a:gridCol w="246888">
                  <a:extLst>
                    <a:ext uri="{9D8B030D-6E8A-4147-A177-3AD203B41FA5}">
                      <a16:colId xmlns:a16="http://schemas.microsoft.com/office/drawing/2014/main" val="2986205146"/>
                    </a:ext>
                  </a:extLst>
                </a:gridCol>
                <a:gridCol w="246888">
                  <a:extLst>
                    <a:ext uri="{9D8B030D-6E8A-4147-A177-3AD203B41FA5}">
                      <a16:colId xmlns:a16="http://schemas.microsoft.com/office/drawing/2014/main" val="3190524785"/>
                    </a:ext>
                  </a:extLst>
                </a:gridCol>
                <a:gridCol w="246888">
                  <a:extLst>
                    <a:ext uri="{9D8B030D-6E8A-4147-A177-3AD203B41FA5}">
                      <a16:colId xmlns:a16="http://schemas.microsoft.com/office/drawing/2014/main" val="402117555"/>
                    </a:ext>
                  </a:extLst>
                </a:gridCol>
                <a:gridCol w="246888">
                  <a:extLst>
                    <a:ext uri="{9D8B030D-6E8A-4147-A177-3AD203B41FA5}">
                      <a16:colId xmlns:a16="http://schemas.microsoft.com/office/drawing/2014/main" val="667822480"/>
                    </a:ext>
                  </a:extLst>
                </a:gridCol>
                <a:gridCol w="246888">
                  <a:extLst>
                    <a:ext uri="{9D8B030D-6E8A-4147-A177-3AD203B41FA5}">
                      <a16:colId xmlns:a16="http://schemas.microsoft.com/office/drawing/2014/main" val="2718567329"/>
                    </a:ext>
                  </a:extLst>
                </a:gridCol>
                <a:gridCol w="246888">
                  <a:extLst>
                    <a:ext uri="{9D8B030D-6E8A-4147-A177-3AD203B41FA5}">
                      <a16:colId xmlns:a16="http://schemas.microsoft.com/office/drawing/2014/main" val="4091561880"/>
                    </a:ext>
                  </a:extLst>
                </a:gridCol>
                <a:gridCol w="246888">
                  <a:extLst>
                    <a:ext uri="{9D8B030D-6E8A-4147-A177-3AD203B41FA5}">
                      <a16:colId xmlns:a16="http://schemas.microsoft.com/office/drawing/2014/main" val="1844550093"/>
                    </a:ext>
                  </a:extLst>
                </a:gridCol>
                <a:gridCol w="246888">
                  <a:extLst>
                    <a:ext uri="{9D8B030D-6E8A-4147-A177-3AD203B41FA5}">
                      <a16:colId xmlns:a16="http://schemas.microsoft.com/office/drawing/2014/main" val="4272784749"/>
                    </a:ext>
                  </a:extLst>
                </a:gridCol>
                <a:gridCol w="246888">
                  <a:extLst>
                    <a:ext uri="{9D8B030D-6E8A-4147-A177-3AD203B41FA5}">
                      <a16:colId xmlns:a16="http://schemas.microsoft.com/office/drawing/2014/main" val="2684279325"/>
                    </a:ext>
                  </a:extLst>
                </a:gridCol>
                <a:gridCol w="246888">
                  <a:extLst>
                    <a:ext uri="{9D8B030D-6E8A-4147-A177-3AD203B41FA5}">
                      <a16:colId xmlns:a16="http://schemas.microsoft.com/office/drawing/2014/main" val="3016031505"/>
                    </a:ext>
                  </a:extLst>
                </a:gridCol>
                <a:gridCol w="246888">
                  <a:extLst>
                    <a:ext uri="{9D8B030D-6E8A-4147-A177-3AD203B41FA5}">
                      <a16:colId xmlns:a16="http://schemas.microsoft.com/office/drawing/2014/main" val="399926504"/>
                    </a:ext>
                  </a:extLst>
                </a:gridCol>
                <a:gridCol w="246888">
                  <a:extLst>
                    <a:ext uri="{9D8B030D-6E8A-4147-A177-3AD203B41FA5}">
                      <a16:colId xmlns:a16="http://schemas.microsoft.com/office/drawing/2014/main" val="291246277"/>
                    </a:ext>
                  </a:extLst>
                </a:gridCol>
                <a:gridCol w="246888">
                  <a:extLst>
                    <a:ext uri="{9D8B030D-6E8A-4147-A177-3AD203B41FA5}">
                      <a16:colId xmlns:a16="http://schemas.microsoft.com/office/drawing/2014/main" val="2975038638"/>
                    </a:ext>
                  </a:extLst>
                </a:gridCol>
                <a:gridCol w="246888">
                  <a:extLst>
                    <a:ext uri="{9D8B030D-6E8A-4147-A177-3AD203B41FA5}">
                      <a16:colId xmlns:a16="http://schemas.microsoft.com/office/drawing/2014/main" val="2462995193"/>
                    </a:ext>
                  </a:extLst>
                </a:gridCol>
                <a:gridCol w="246888">
                  <a:extLst>
                    <a:ext uri="{9D8B030D-6E8A-4147-A177-3AD203B41FA5}">
                      <a16:colId xmlns:a16="http://schemas.microsoft.com/office/drawing/2014/main" val="1836222641"/>
                    </a:ext>
                  </a:extLst>
                </a:gridCol>
                <a:gridCol w="246888">
                  <a:extLst>
                    <a:ext uri="{9D8B030D-6E8A-4147-A177-3AD203B41FA5}">
                      <a16:colId xmlns:a16="http://schemas.microsoft.com/office/drawing/2014/main" val="85111826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60165413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Punkt 12 - 2020-12-31 22:31:18</a:t>
                      </a:r>
                      <a:r>
                        <a:rPr kumimoji="0" lang="de-DE" sz="1000" b="0" i="0" u="none" strike="noStrike" kern="1200" cap="none" spc="0" normalizeH="0" baseline="0" noProof="0">
                          <a:ln>
                            <a:noFill/>
                          </a:ln>
                          <a:solidFill>
                            <a:srgbClr val="001D31"/>
                          </a:solidFill>
                          <a:effectLst/>
                          <a:uLnTx/>
                          <a:uFillTx/>
                          <a:latin typeface="+mn-lt"/>
                          <a:ea typeface="+mn-ea"/>
                          <a:cs typeface="+mn-cs"/>
                        </a:rPr>
                        <a:t>
 Hier findet Ihr einen Überblick zu allen wichtigen Änderungen für 2021.</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812310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2888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64021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65409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5.9184 %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7.88 %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3242335895"/>
                  </a:ext>
                </a:extLst>
              </a:tr>
            </a:tbl>
          </a:graphicData>
        </a:graphic>
      </p:graphicFrame>
      <p:sp>
        <p:nvSpPr>
          <p:cNvPr id="4" name="Title 3">
            <a:extLst>
              <a:ext uri="{FF2B5EF4-FFF2-40B4-BE49-F238E27FC236}">
                <a16:creationId xmlns:a16="http://schemas.microsoft.com/office/drawing/2014/main" id="{6B048342-2E55-45FE-8B13-459973428C30}"/>
              </a:ext>
            </a:extLst>
          </p:cNvPr>
          <p:cNvSpPr>
            <a:spLocks noGrp="1"/>
          </p:cNvSpPr>
          <p:nvPr>
            <p:ph type="title"/>
          </p:nvPr>
        </p:nvSpPr>
        <p:spPr/>
        <p:txBody>
          <a:bodyPr/>
          <a:lstStyle/>
          <a:p>
            <a:r>
              <a:rPr lang="en-US"/>
              <a:t>Facebook Own Posts | 132_OKR_RTL_VIP - 13 of 26</a:t>
            </a:r>
          </a:p>
        </p:txBody>
      </p:sp>
      <p:sp>
        <p:nvSpPr>
          <p:cNvPr id="5" name="Text Placeholder 4">
            <a:extLst>
              <a:ext uri="{FF2B5EF4-FFF2-40B4-BE49-F238E27FC236}">
                <a16:creationId xmlns:a16="http://schemas.microsoft.com/office/drawing/2014/main" id="{7CDCC436-B1C5-4CBA-937A-3BED48D37146}"/>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658110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D5A8CA-BD06-4F4F-9001-816D8309549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8E80458-9889-41A4-9E2A-792F124792A2}"/>
              </a:ext>
            </a:extLst>
          </p:cNvPr>
          <p:cNvGraphicFramePr>
            <a:graphicFrameLocks noGrp="1"/>
          </p:cNvGraphicFramePr>
          <p:nvPr>
            <p:ph type="tbl" sz="quarter" idx="13"/>
            <p:extLst>
              <p:ext uri="{D42A27DB-BD31-4B8C-83A1-F6EECF244321}">
                <p14:modId xmlns:p14="http://schemas.microsoft.com/office/powerpoint/2010/main" val="60818351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679282725"/>
                    </a:ext>
                  </a:extLst>
                </a:gridCol>
                <a:gridCol w="246888">
                  <a:extLst>
                    <a:ext uri="{9D8B030D-6E8A-4147-A177-3AD203B41FA5}">
                      <a16:colId xmlns:a16="http://schemas.microsoft.com/office/drawing/2014/main" val="4131287975"/>
                    </a:ext>
                  </a:extLst>
                </a:gridCol>
                <a:gridCol w="246888">
                  <a:extLst>
                    <a:ext uri="{9D8B030D-6E8A-4147-A177-3AD203B41FA5}">
                      <a16:colId xmlns:a16="http://schemas.microsoft.com/office/drawing/2014/main" val="3453174466"/>
                    </a:ext>
                  </a:extLst>
                </a:gridCol>
                <a:gridCol w="246888">
                  <a:extLst>
                    <a:ext uri="{9D8B030D-6E8A-4147-A177-3AD203B41FA5}">
                      <a16:colId xmlns:a16="http://schemas.microsoft.com/office/drawing/2014/main" val="2109696998"/>
                    </a:ext>
                  </a:extLst>
                </a:gridCol>
                <a:gridCol w="246888">
                  <a:extLst>
                    <a:ext uri="{9D8B030D-6E8A-4147-A177-3AD203B41FA5}">
                      <a16:colId xmlns:a16="http://schemas.microsoft.com/office/drawing/2014/main" val="3116617813"/>
                    </a:ext>
                  </a:extLst>
                </a:gridCol>
                <a:gridCol w="246888">
                  <a:extLst>
                    <a:ext uri="{9D8B030D-6E8A-4147-A177-3AD203B41FA5}">
                      <a16:colId xmlns:a16="http://schemas.microsoft.com/office/drawing/2014/main" val="2515005795"/>
                    </a:ext>
                  </a:extLst>
                </a:gridCol>
                <a:gridCol w="246888">
                  <a:extLst>
                    <a:ext uri="{9D8B030D-6E8A-4147-A177-3AD203B41FA5}">
                      <a16:colId xmlns:a16="http://schemas.microsoft.com/office/drawing/2014/main" val="814759108"/>
                    </a:ext>
                  </a:extLst>
                </a:gridCol>
                <a:gridCol w="246888">
                  <a:extLst>
                    <a:ext uri="{9D8B030D-6E8A-4147-A177-3AD203B41FA5}">
                      <a16:colId xmlns:a16="http://schemas.microsoft.com/office/drawing/2014/main" val="18021926"/>
                    </a:ext>
                  </a:extLst>
                </a:gridCol>
                <a:gridCol w="246888">
                  <a:extLst>
                    <a:ext uri="{9D8B030D-6E8A-4147-A177-3AD203B41FA5}">
                      <a16:colId xmlns:a16="http://schemas.microsoft.com/office/drawing/2014/main" val="329599314"/>
                    </a:ext>
                  </a:extLst>
                </a:gridCol>
                <a:gridCol w="246888">
                  <a:extLst>
                    <a:ext uri="{9D8B030D-6E8A-4147-A177-3AD203B41FA5}">
                      <a16:colId xmlns:a16="http://schemas.microsoft.com/office/drawing/2014/main" val="3985992346"/>
                    </a:ext>
                  </a:extLst>
                </a:gridCol>
                <a:gridCol w="246888">
                  <a:extLst>
                    <a:ext uri="{9D8B030D-6E8A-4147-A177-3AD203B41FA5}">
                      <a16:colId xmlns:a16="http://schemas.microsoft.com/office/drawing/2014/main" val="1913675574"/>
                    </a:ext>
                  </a:extLst>
                </a:gridCol>
                <a:gridCol w="246888">
                  <a:extLst>
                    <a:ext uri="{9D8B030D-6E8A-4147-A177-3AD203B41FA5}">
                      <a16:colId xmlns:a16="http://schemas.microsoft.com/office/drawing/2014/main" val="1580493745"/>
                    </a:ext>
                  </a:extLst>
                </a:gridCol>
                <a:gridCol w="246888">
                  <a:extLst>
                    <a:ext uri="{9D8B030D-6E8A-4147-A177-3AD203B41FA5}">
                      <a16:colId xmlns:a16="http://schemas.microsoft.com/office/drawing/2014/main" val="1352751453"/>
                    </a:ext>
                  </a:extLst>
                </a:gridCol>
                <a:gridCol w="246888">
                  <a:extLst>
                    <a:ext uri="{9D8B030D-6E8A-4147-A177-3AD203B41FA5}">
                      <a16:colId xmlns:a16="http://schemas.microsoft.com/office/drawing/2014/main" val="3586372778"/>
                    </a:ext>
                  </a:extLst>
                </a:gridCol>
                <a:gridCol w="246888">
                  <a:extLst>
                    <a:ext uri="{9D8B030D-6E8A-4147-A177-3AD203B41FA5}">
                      <a16:colId xmlns:a16="http://schemas.microsoft.com/office/drawing/2014/main" val="762088054"/>
                    </a:ext>
                  </a:extLst>
                </a:gridCol>
                <a:gridCol w="246888">
                  <a:extLst>
                    <a:ext uri="{9D8B030D-6E8A-4147-A177-3AD203B41FA5}">
                      <a16:colId xmlns:a16="http://schemas.microsoft.com/office/drawing/2014/main" val="2944097803"/>
                    </a:ext>
                  </a:extLst>
                </a:gridCol>
                <a:gridCol w="246888">
                  <a:extLst>
                    <a:ext uri="{9D8B030D-6E8A-4147-A177-3AD203B41FA5}">
                      <a16:colId xmlns:a16="http://schemas.microsoft.com/office/drawing/2014/main" val="2761932592"/>
                    </a:ext>
                  </a:extLst>
                </a:gridCol>
                <a:gridCol w="246888">
                  <a:extLst>
                    <a:ext uri="{9D8B030D-6E8A-4147-A177-3AD203B41FA5}">
                      <a16:colId xmlns:a16="http://schemas.microsoft.com/office/drawing/2014/main" val="713914975"/>
                    </a:ext>
                  </a:extLst>
                </a:gridCol>
                <a:gridCol w="246888">
                  <a:extLst>
                    <a:ext uri="{9D8B030D-6E8A-4147-A177-3AD203B41FA5}">
                      <a16:colId xmlns:a16="http://schemas.microsoft.com/office/drawing/2014/main" val="1838731466"/>
                    </a:ext>
                  </a:extLst>
                </a:gridCol>
                <a:gridCol w="246888">
                  <a:extLst>
                    <a:ext uri="{9D8B030D-6E8A-4147-A177-3AD203B41FA5}">
                      <a16:colId xmlns:a16="http://schemas.microsoft.com/office/drawing/2014/main" val="1878556882"/>
                    </a:ext>
                  </a:extLst>
                </a:gridCol>
                <a:gridCol w="246888">
                  <a:extLst>
                    <a:ext uri="{9D8B030D-6E8A-4147-A177-3AD203B41FA5}">
                      <a16:colId xmlns:a16="http://schemas.microsoft.com/office/drawing/2014/main" val="879411742"/>
                    </a:ext>
                  </a:extLst>
                </a:gridCol>
                <a:gridCol w="246888">
                  <a:extLst>
                    <a:ext uri="{9D8B030D-6E8A-4147-A177-3AD203B41FA5}">
                      <a16:colId xmlns:a16="http://schemas.microsoft.com/office/drawing/2014/main" val="1473461166"/>
                    </a:ext>
                  </a:extLst>
                </a:gridCol>
                <a:gridCol w="246888">
                  <a:extLst>
                    <a:ext uri="{9D8B030D-6E8A-4147-A177-3AD203B41FA5}">
                      <a16:colId xmlns:a16="http://schemas.microsoft.com/office/drawing/2014/main" val="163060461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90706171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VIP.de - 2020-12-31 22:21:22</a:t>
                      </a:r>
                      <a:r>
                        <a:rPr kumimoji="0" lang="de-DE" sz="1000" b="0" i="0" u="none" strike="noStrike" kern="1200" cap="none" spc="0" normalizeH="0" baseline="0" noProof="0">
                          <a:ln>
                            <a:noFill/>
                          </a:ln>
                          <a:solidFill>
                            <a:srgbClr val="001D31"/>
                          </a:solidFill>
                          <a:effectLst/>
                          <a:uLnTx/>
                          <a:uFillTx/>
                          <a:latin typeface="+mn-lt"/>
                          <a:ea typeface="+mn-ea"/>
                          <a:cs typeface="+mn-cs"/>
                        </a:rPr>
                        <a:t>
 Daniela Katzenberger verbringt die Silvesternacht ganz anders, als sie vor der Corona-Pandemie noch erwartet hätte.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294183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1.8390 %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3717985821"/>
                  </a:ext>
                </a:extLst>
              </a:tr>
            </a:tbl>
          </a:graphicData>
        </a:graphic>
      </p:graphicFrame>
      <p:sp>
        <p:nvSpPr>
          <p:cNvPr id="4" name="Title 3">
            <a:extLst>
              <a:ext uri="{FF2B5EF4-FFF2-40B4-BE49-F238E27FC236}">
                <a16:creationId xmlns:a16="http://schemas.microsoft.com/office/drawing/2014/main" id="{25142978-4F41-4018-9E95-2D66B0CE5CCB}"/>
              </a:ext>
            </a:extLst>
          </p:cNvPr>
          <p:cNvSpPr>
            <a:spLocks noGrp="1"/>
          </p:cNvSpPr>
          <p:nvPr>
            <p:ph type="title"/>
          </p:nvPr>
        </p:nvSpPr>
        <p:spPr/>
        <p:txBody>
          <a:bodyPr/>
          <a:lstStyle/>
          <a:p>
            <a:r>
              <a:rPr lang="en-US"/>
              <a:t>Facebook Own Posts | 132_OKR_RTL_VIP - 14 of 26</a:t>
            </a:r>
          </a:p>
        </p:txBody>
      </p:sp>
      <p:sp>
        <p:nvSpPr>
          <p:cNvPr id="5" name="Text Placeholder 4">
            <a:extLst>
              <a:ext uri="{FF2B5EF4-FFF2-40B4-BE49-F238E27FC236}">
                <a16:creationId xmlns:a16="http://schemas.microsoft.com/office/drawing/2014/main" id="{38D07121-5431-4160-B087-B7E741B05508}"/>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747110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B74FC08-8A7D-4430-8F74-4C8EE0D0F1B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FE2F3EC-A62F-4906-9583-BEE1E28AC558}"/>
              </a:ext>
            </a:extLst>
          </p:cNvPr>
          <p:cNvGraphicFramePr>
            <a:graphicFrameLocks noGrp="1"/>
          </p:cNvGraphicFramePr>
          <p:nvPr>
            <p:ph type="tbl" sz="quarter" idx="13"/>
            <p:extLst>
              <p:ext uri="{D42A27DB-BD31-4B8C-83A1-F6EECF244321}">
                <p14:modId xmlns:p14="http://schemas.microsoft.com/office/powerpoint/2010/main" val="247266764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650797013"/>
                    </a:ext>
                  </a:extLst>
                </a:gridCol>
                <a:gridCol w="246888">
                  <a:extLst>
                    <a:ext uri="{9D8B030D-6E8A-4147-A177-3AD203B41FA5}">
                      <a16:colId xmlns:a16="http://schemas.microsoft.com/office/drawing/2014/main" val="3945378163"/>
                    </a:ext>
                  </a:extLst>
                </a:gridCol>
                <a:gridCol w="246888">
                  <a:extLst>
                    <a:ext uri="{9D8B030D-6E8A-4147-A177-3AD203B41FA5}">
                      <a16:colId xmlns:a16="http://schemas.microsoft.com/office/drawing/2014/main" val="173056391"/>
                    </a:ext>
                  </a:extLst>
                </a:gridCol>
                <a:gridCol w="246888">
                  <a:extLst>
                    <a:ext uri="{9D8B030D-6E8A-4147-A177-3AD203B41FA5}">
                      <a16:colId xmlns:a16="http://schemas.microsoft.com/office/drawing/2014/main" val="259267782"/>
                    </a:ext>
                  </a:extLst>
                </a:gridCol>
                <a:gridCol w="246888">
                  <a:extLst>
                    <a:ext uri="{9D8B030D-6E8A-4147-A177-3AD203B41FA5}">
                      <a16:colId xmlns:a16="http://schemas.microsoft.com/office/drawing/2014/main" val="4147474366"/>
                    </a:ext>
                  </a:extLst>
                </a:gridCol>
                <a:gridCol w="246888">
                  <a:extLst>
                    <a:ext uri="{9D8B030D-6E8A-4147-A177-3AD203B41FA5}">
                      <a16:colId xmlns:a16="http://schemas.microsoft.com/office/drawing/2014/main" val="183093062"/>
                    </a:ext>
                  </a:extLst>
                </a:gridCol>
                <a:gridCol w="246888">
                  <a:extLst>
                    <a:ext uri="{9D8B030D-6E8A-4147-A177-3AD203B41FA5}">
                      <a16:colId xmlns:a16="http://schemas.microsoft.com/office/drawing/2014/main" val="2093629929"/>
                    </a:ext>
                  </a:extLst>
                </a:gridCol>
                <a:gridCol w="246888">
                  <a:extLst>
                    <a:ext uri="{9D8B030D-6E8A-4147-A177-3AD203B41FA5}">
                      <a16:colId xmlns:a16="http://schemas.microsoft.com/office/drawing/2014/main" val="1069962966"/>
                    </a:ext>
                  </a:extLst>
                </a:gridCol>
                <a:gridCol w="246888">
                  <a:extLst>
                    <a:ext uri="{9D8B030D-6E8A-4147-A177-3AD203B41FA5}">
                      <a16:colId xmlns:a16="http://schemas.microsoft.com/office/drawing/2014/main" val="3623475863"/>
                    </a:ext>
                  </a:extLst>
                </a:gridCol>
                <a:gridCol w="246888">
                  <a:extLst>
                    <a:ext uri="{9D8B030D-6E8A-4147-A177-3AD203B41FA5}">
                      <a16:colId xmlns:a16="http://schemas.microsoft.com/office/drawing/2014/main" val="3222943865"/>
                    </a:ext>
                  </a:extLst>
                </a:gridCol>
                <a:gridCol w="246888">
                  <a:extLst>
                    <a:ext uri="{9D8B030D-6E8A-4147-A177-3AD203B41FA5}">
                      <a16:colId xmlns:a16="http://schemas.microsoft.com/office/drawing/2014/main" val="1791560011"/>
                    </a:ext>
                  </a:extLst>
                </a:gridCol>
                <a:gridCol w="246888">
                  <a:extLst>
                    <a:ext uri="{9D8B030D-6E8A-4147-A177-3AD203B41FA5}">
                      <a16:colId xmlns:a16="http://schemas.microsoft.com/office/drawing/2014/main" val="3642967510"/>
                    </a:ext>
                  </a:extLst>
                </a:gridCol>
                <a:gridCol w="246888">
                  <a:extLst>
                    <a:ext uri="{9D8B030D-6E8A-4147-A177-3AD203B41FA5}">
                      <a16:colId xmlns:a16="http://schemas.microsoft.com/office/drawing/2014/main" val="2780410355"/>
                    </a:ext>
                  </a:extLst>
                </a:gridCol>
                <a:gridCol w="246888">
                  <a:extLst>
                    <a:ext uri="{9D8B030D-6E8A-4147-A177-3AD203B41FA5}">
                      <a16:colId xmlns:a16="http://schemas.microsoft.com/office/drawing/2014/main" val="1995361007"/>
                    </a:ext>
                  </a:extLst>
                </a:gridCol>
                <a:gridCol w="246888">
                  <a:extLst>
                    <a:ext uri="{9D8B030D-6E8A-4147-A177-3AD203B41FA5}">
                      <a16:colId xmlns:a16="http://schemas.microsoft.com/office/drawing/2014/main" val="2241569161"/>
                    </a:ext>
                  </a:extLst>
                </a:gridCol>
                <a:gridCol w="246888">
                  <a:extLst>
                    <a:ext uri="{9D8B030D-6E8A-4147-A177-3AD203B41FA5}">
                      <a16:colId xmlns:a16="http://schemas.microsoft.com/office/drawing/2014/main" val="3828080642"/>
                    </a:ext>
                  </a:extLst>
                </a:gridCol>
                <a:gridCol w="246888">
                  <a:extLst>
                    <a:ext uri="{9D8B030D-6E8A-4147-A177-3AD203B41FA5}">
                      <a16:colId xmlns:a16="http://schemas.microsoft.com/office/drawing/2014/main" val="1412234765"/>
                    </a:ext>
                  </a:extLst>
                </a:gridCol>
                <a:gridCol w="246888">
                  <a:extLst>
                    <a:ext uri="{9D8B030D-6E8A-4147-A177-3AD203B41FA5}">
                      <a16:colId xmlns:a16="http://schemas.microsoft.com/office/drawing/2014/main" val="3205449475"/>
                    </a:ext>
                  </a:extLst>
                </a:gridCol>
                <a:gridCol w="246888">
                  <a:extLst>
                    <a:ext uri="{9D8B030D-6E8A-4147-A177-3AD203B41FA5}">
                      <a16:colId xmlns:a16="http://schemas.microsoft.com/office/drawing/2014/main" val="2148880490"/>
                    </a:ext>
                  </a:extLst>
                </a:gridCol>
                <a:gridCol w="246888">
                  <a:extLst>
                    <a:ext uri="{9D8B030D-6E8A-4147-A177-3AD203B41FA5}">
                      <a16:colId xmlns:a16="http://schemas.microsoft.com/office/drawing/2014/main" val="1321023195"/>
                    </a:ext>
                  </a:extLst>
                </a:gridCol>
                <a:gridCol w="246888">
                  <a:extLst>
                    <a:ext uri="{9D8B030D-6E8A-4147-A177-3AD203B41FA5}">
                      <a16:colId xmlns:a16="http://schemas.microsoft.com/office/drawing/2014/main" val="792221872"/>
                    </a:ext>
                  </a:extLst>
                </a:gridCol>
                <a:gridCol w="246888">
                  <a:extLst>
                    <a:ext uri="{9D8B030D-6E8A-4147-A177-3AD203B41FA5}">
                      <a16:colId xmlns:a16="http://schemas.microsoft.com/office/drawing/2014/main" val="3546060486"/>
                    </a:ext>
                  </a:extLst>
                </a:gridCol>
                <a:gridCol w="246888">
                  <a:extLst>
                    <a:ext uri="{9D8B030D-6E8A-4147-A177-3AD203B41FA5}">
                      <a16:colId xmlns:a16="http://schemas.microsoft.com/office/drawing/2014/main" val="238920690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50158363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Fußball bei RTL - 2020-12-31 22:21:18</a:t>
                      </a:r>
                      <a:r>
                        <a:rPr kumimoji="0" lang="de-DE" sz="1000" b="0" i="0" u="none" strike="noStrike" kern="1200" cap="none" spc="0" normalizeH="0" baseline="0" noProof="0">
                          <a:ln>
                            <a:noFill/>
                          </a:ln>
                          <a:solidFill>
                            <a:srgbClr val="001D31"/>
                          </a:solidFill>
                          <a:effectLst/>
                          <a:uLnTx/>
                          <a:uFillTx/>
                          <a:latin typeface="+mn-lt"/>
                          <a:ea typeface="+mn-ea"/>
                          <a:cs typeface="+mn-cs"/>
                        </a:rPr>
                        <a:t>
 Was haltet ihr davon?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13524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1.2422 %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3489401424"/>
                  </a:ext>
                </a:extLst>
              </a:tr>
            </a:tbl>
          </a:graphicData>
        </a:graphic>
      </p:graphicFrame>
      <p:sp>
        <p:nvSpPr>
          <p:cNvPr id="4" name="Title 3">
            <a:extLst>
              <a:ext uri="{FF2B5EF4-FFF2-40B4-BE49-F238E27FC236}">
                <a16:creationId xmlns:a16="http://schemas.microsoft.com/office/drawing/2014/main" id="{A0380013-FDBA-41C4-B1C9-E028EE398152}"/>
              </a:ext>
            </a:extLst>
          </p:cNvPr>
          <p:cNvSpPr>
            <a:spLocks noGrp="1"/>
          </p:cNvSpPr>
          <p:nvPr>
            <p:ph type="title"/>
          </p:nvPr>
        </p:nvSpPr>
        <p:spPr/>
        <p:txBody>
          <a:bodyPr/>
          <a:lstStyle/>
          <a:p>
            <a:r>
              <a:rPr lang="en-US"/>
              <a:t>Facebook Own Posts | 132_OKR_RTL_VIP - 15 of 26</a:t>
            </a:r>
          </a:p>
        </p:txBody>
      </p:sp>
      <p:sp>
        <p:nvSpPr>
          <p:cNvPr id="5" name="Text Placeholder 4">
            <a:extLst>
              <a:ext uri="{FF2B5EF4-FFF2-40B4-BE49-F238E27FC236}">
                <a16:creationId xmlns:a16="http://schemas.microsoft.com/office/drawing/2014/main" id="{6C856EE0-100F-4E57-A0D6-508058320BF4}"/>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404653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D52134-1EC5-4716-AD5D-0AA6910DB8C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B3CA755-CD85-4AE1-B756-E2B04290996E}"/>
              </a:ext>
            </a:extLst>
          </p:cNvPr>
          <p:cNvGraphicFramePr>
            <a:graphicFrameLocks noGrp="1"/>
          </p:cNvGraphicFramePr>
          <p:nvPr>
            <p:ph type="tbl" sz="quarter" idx="13"/>
            <p:extLst>
              <p:ext uri="{D42A27DB-BD31-4B8C-83A1-F6EECF244321}">
                <p14:modId xmlns:p14="http://schemas.microsoft.com/office/powerpoint/2010/main" val="89467151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482741970"/>
                    </a:ext>
                  </a:extLst>
                </a:gridCol>
                <a:gridCol w="246888">
                  <a:extLst>
                    <a:ext uri="{9D8B030D-6E8A-4147-A177-3AD203B41FA5}">
                      <a16:colId xmlns:a16="http://schemas.microsoft.com/office/drawing/2014/main" val="4068724786"/>
                    </a:ext>
                  </a:extLst>
                </a:gridCol>
                <a:gridCol w="246888">
                  <a:extLst>
                    <a:ext uri="{9D8B030D-6E8A-4147-A177-3AD203B41FA5}">
                      <a16:colId xmlns:a16="http://schemas.microsoft.com/office/drawing/2014/main" val="451237820"/>
                    </a:ext>
                  </a:extLst>
                </a:gridCol>
                <a:gridCol w="246888">
                  <a:extLst>
                    <a:ext uri="{9D8B030D-6E8A-4147-A177-3AD203B41FA5}">
                      <a16:colId xmlns:a16="http://schemas.microsoft.com/office/drawing/2014/main" val="1561043859"/>
                    </a:ext>
                  </a:extLst>
                </a:gridCol>
                <a:gridCol w="246888">
                  <a:extLst>
                    <a:ext uri="{9D8B030D-6E8A-4147-A177-3AD203B41FA5}">
                      <a16:colId xmlns:a16="http://schemas.microsoft.com/office/drawing/2014/main" val="3672428333"/>
                    </a:ext>
                  </a:extLst>
                </a:gridCol>
                <a:gridCol w="246888">
                  <a:extLst>
                    <a:ext uri="{9D8B030D-6E8A-4147-A177-3AD203B41FA5}">
                      <a16:colId xmlns:a16="http://schemas.microsoft.com/office/drawing/2014/main" val="2755252777"/>
                    </a:ext>
                  </a:extLst>
                </a:gridCol>
                <a:gridCol w="246888">
                  <a:extLst>
                    <a:ext uri="{9D8B030D-6E8A-4147-A177-3AD203B41FA5}">
                      <a16:colId xmlns:a16="http://schemas.microsoft.com/office/drawing/2014/main" val="1511938591"/>
                    </a:ext>
                  </a:extLst>
                </a:gridCol>
                <a:gridCol w="246888">
                  <a:extLst>
                    <a:ext uri="{9D8B030D-6E8A-4147-A177-3AD203B41FA5}">
                      <a16:colId xmlns:a16="http://schemas.microsoft.com/office/drawing/2014/main" val="3031431776"/>
                    </a:ext>
                  </a:extLst>
                </a:gridCol>
                <a:gridCol w="246888">
                  <a:extLst>
                    <a:ext uri="{9D8B030D-6E8A-4147-A177-3AD203B41FA5}">
                      <a16:colId xmlns:a16="http://schemas.microsoft.com/office/drawing/2014/main" val="3249843983"/>
                    </a:ext>
                  </a:extLst>
                </a:gridCol>
                <a:gridCol w="246888">
                  <a:extLst>
                    <a:ext uri="{9D8B030D-6E8A-4147-A177-3AD203B41FA5}">
                      <a16:colId xmlns:a16="http://schemas.microsoft.com/office/drawing/2014/main" val="1759594742"/>
                    </a:ext>
                  </a:extLst>
                </a:gridCol>
                <a:gridCol w="246888">
                  <a:extLst>
                    <a:ext uri="{9D8B030D-6E8A-4147-A177-3AD203B41FA5}">
                      <a16:colId xmlns:a16="http://schemas.microsoft.com/office/drawing/2014/main" val="4294943669"/>
                    </a:ext>
                  </a:extLst>
                </a:gridCol>
                <a:gridCol w="246888">
                  <a:extLst>
                    <a:ext uri="{9D8B030D-6E8A-4147-A177-3AD203B41FA5}">
                      <a16:colId xmlns:a16="http://schemas.microsoft.com/office/drawing/2014/main" val="1132665759"/>
                    </a:ext>
                  </a:extLst>
                </a:gridCol>
                <a:gridCol w="246888">
                  <a:extLst>
                    <a:ext uri="{9D8B030D-6E8A-4147-A177-3AD203B41FA5}">
                      <a16:colId xmlns:a16="http://schemas.microsoft.com/office/drawing/2014/main" val="3723629560"/>
                    </a:ext>
                  </a:extLst>
                </a:gridCol>
                <a:gridCol w="246888">
                  <a:extLst>
                    <a:ext uri="{9D8B030D-6E8A-4147-A177-3AD203B41FA5}">
                      <a16:colId xmlns:a16="http://schemas.microsoft.com/office/drawing/2014/main" val="3451625639"/>
                    </a:ext>
                  </a:extLst>
                </a:gridCol>
                <a:gridCol w="246888">
                  <a:extLst>
                    <a:ext uri="{9D8B030D-6E8A-4147-A177-3AD203B41FA5}">
                      <a16:colId xmlns:a16="http://schemas.microsoft.com/office/drawing/2014/main" val="163160079"/>
                    </a:ext>
                  </a:extLst>
                </a:gridCol>
                <a:gridCol w="246888">
                  <a:extLst>
                    <a:ext uri="{9D8B030D-6E8A-4147-A177-3AD203B41FA5}">
                      <a16:colId xmlns:a16="http://schemas.microsoft.com/office/drawing/2014/main" val="2095799813"/>
                    </a:ext>
                  </a:extLst>
                </a:gridCol>
                <a:gridCol w="246888">
                  <a:extLst>
                    <a:ext uri="{9D8B030D-6E8A-4147-A177-3AD203B41FA5}">
                      <a16:colId xmlns:a16="http://schemas.microsoft.com/office/drawing/2014/main" val="1999514810"/>
                    </a:ext>
                  </a:extLst>
                </a:gridCol>
                <a:gridCol w="246888">
                  <a:extLst>
                    <a:ext uri="{9D8B030D-6E8A-4147-A177-3AD203B41FA5}">
                      <a16:colId xmlns:a16="http://schemas.microsoft.com/office/drawing/2014/main" val="1432172144"/>
                    </a:ext>
                  </a:extLst>
                </a:gridCol>
                <a:gridCol w="246888">
                  <a:extLst>
                    <a:ext uri="{9D8B030D-6E8A-4147-A177-3AD203B41FA5}">
                      <a16:colId xmlns:a16="http://schemas.microsoft.com/office/drawing/2014/main" val="751346524"/>
                    </a:ext>
                  </a:extLst>
                </a:gridCol>
                <a:gridCol w="246888">
                  <a:extLst>
                    <a:ext uri="{9D8B030D-6E8A-4147-A177-3AD203B41FA5}">
                      <a16:colId xmlns:a16="http://schemas.microsoft.com/office/drawing/2014/main" val="3467207626"/>
                    </a:ext>
                  </a:extLst>
                </a:gridCol>
                <a:gridCol w="246888">
                  <a:extLst>
                    <a:ext uri="{9D8B030D-6E8A-4147-A177-3AD203B41FA5}">
                      <a16:colId xmlns:a16="http://schemas.microsoft.com/office/drawing/2014/main" val="1859201137"/>
                    </a:ext>
                  </a:extLst>
                </a:gridCol>
                <a:gridCol w="246888">
                  <a:extLst>
                    <a:ext uri="{9D8B030D-6E8A-4147-A177-3AD203B41FA5}">
                      <a16:colId xmlns:a16="http://schemas.microsoft.com/office/drawing/2014/main" val="2045557195"/>
                    </a:ext>
                  </a:extLst>
                </a:gridCol>
                <a:gridCol w="246888">
                  <a:extLst>
                    <a:ext uri="{9D8B030D-6E8A-4147-A177-3AD203B41FA5}">
                      <a16:colId xmlns:a16="http://schemas.microsoft.com/office/drawing/2014/main" val="263291603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12553165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RTL.de - 2020-12-31 22:21:15</a:t>
                      </a:r>
                      <a:r>
                        <a:rPr kumimoji="0" lang="de-DE" sz="1000" b="0" i="0" u="none" strike="noStrike" kern="1200" cap="none" spc="0" normalizeH="0" baseline="0" noProof="0">
                          <a:ln>
                            <a:noFill/>
                          </a:ln>
                          <a:solidFill>
                            <a:srgbClr val="001D31"/>
                          </a:solidFill>
                          <a:effectLst/>
                          <a:uLnTx/>
                          <a:uFillTx/>
                          <a:latin typeface="+mn-lt"/>
                          <a:ea typeface="+mn-ea"/>
                          <a:cs typeface="+mn-cs"/>
                        </a:rPr>
                        <a:t>
 Schlangenexperten verstreuen jetzt Mehl im Haus.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1434340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54033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57066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5.7354 %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3581117892"/>
                  </a:ext>
                </a:extLst>
              </a:tr>
            </a:tbl>
          </a:graphicData>
        </a:graphic>
      </p:graphicFrame>
      <p:sp>
        <p:nvSpPr>
          <p:cNvPr id="4" name="Title 3">
            <a:extLst>
              <a:ext uri="{FF2B5EF4-FFF2-40B4-BE49-F238E27FC236}">
                <a16:creationId xmlns:a16="http://schemas.microsoft.com/office/drawing/2014/main" id="{7D407DA9-D33F-40FE-A955-545763359C2C}"/>
              </a:ext>
            </a:extLst>
          </p:cNvPr>
          <p:cNvSpPr>
            <a:spLocks noGrp="1"/>
          </p:cNvSpPr>
          <p:nvPr>
            <p:ph type="title"/>
          </p:nvPr>
        </p:nvSpPr>
        <p:spPr/>
        <p:txBody>
          <a:bodyPr/>
          <a:lstStyle/>
          <a:p>
            <a:r>
              <a:rPr lang="en-US"/>
              <a:t>Facebook Own Posts | 132_OKR_RTL_VIP - 16 of 26</a:t>
            </a:r>
          </a:p>
        </p:txBody>
      </p:sp>
      <p:sp>
        <p:nvSpPr>
          <p:cNvPr id="5" name="Text Placeholder 4">
            <a:extLst>
              <a:ext uri="{FF2B5EF4-FFF2-40B4-BE49-F238E27FC236}">
                <a16:creationId xmlns:a16="http://schemas.microsoft.com/office/drawing/2014/main" id="{0A74B0C3-D07C-45CF-9234-22E10E7D225E}"/>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968221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9B2BB8E-1135-4CC1-82ED-ABF37500CBE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D56B933-0085-40B2-AEA6-0DA91AF20BB1}"/>
              </a:ext>
            </a:extLst>
          </p:cNvPr>
          <p:cNvGraphicFramePr>
            <a:graphicFrameLocks noGrp="1"/>
          </p:cNvGraphicFramePr>
          <p:nvPr>
            <p:ph type="tbl" sz="quarter" idx="13"/>
            <p:extLst>
              <p:ext uri="{D42A27DB-BD31-4B8C-83A1-F6EECF244321}">
                <p14:modId xmlns:p14="http://schemas.microsoft.com/office/powerpoint/2010/main" val="151955091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53282126"/>
                    </a:ext>
                  </a:extLst>
                </a:gridCol>
                <a:gridCol w="246888">
                  <a:extLst>
                    <a:ext uri="{9D8B030D-6E8A-4147-A177-3AD203B41FA5}">
                      <a16:colId xmlns:a16="http://schemas.microsoft.com/office/drawing/2014/main" val="682749228"/>
                    </a:ext>
                  </a:extLst>
                </a:gridCol>
                <a:gridCol w="246888">
                  <a:extLst>
                    <a:ext uri="{9D8B030D-6E8A-4147-A177-3AD203B41FA5}">
                      <a16:colId xmlns:a16="http://schemas.microsoft.com/office/drawing/2014/main" val="2554047356"/>
                    </a:ext>
                  </a:extLst>
                </a:gridCol>
                <a:gridCol w="246888">
                  <a:extLst>
                    <a:ext uri="{9D8B030D-6E8A-4147-A177-3AD203B41FA5}">
                      <a16:colId xmlns:a16="http://schemas.microsoft.com/office/drawing/2014/main" val="862211871"/>
                    </a:ext>
                  </a:extLst>
                </a:gridCol>
                <a:gridCol w="246888">
                  <a:extLst>
                    <a:ext uri="{9D8B030D-6E8A-4147-A177-3AD203B41FA5}">
                      <a16:colId xmlns:a16="http://schemas.microsoft.com/office/drawing/2014/main" val="3458782424"/>
                    </a:ext>
                  </a:extLst>
                </a:gridCol>
                <a:gridCol w="246888">
                  <a:extLst>
                    <a:ext uri="{9D8B030D-6E8A-4147-A177-3AD203B41FA5}">
                      <a16:colId xmlns:a16="http://schemas.microsoft.com/office/drawing/2014/main" val="3459693328"/>
                    </a:ext>
                  </a:extLst>
                </a:gridCol>
                <a:gridCol w="246888">
                  <a:extLst>
                    <a:ext uri="{9D8B030D-6E8A-4147-A177-3AD203B41FA5}">
                      <a16:colId xmlns:a16="http://schemas.microsoft.com/office/drawing/2014/main" val="2459500393"/>
                    </a:ext>
                  </a:extLst>
                </a:gridCol>
                <a:gridCol w="246888">
                  <a:extLst>
                    <a:ext uri="{9D8B030D-6E8A-4147-A177-3AD203B41FA5}">
                      <a16:colId xmlns:a16="http://schemas.microsoft.com/office/drawing/2014/main" val="318747835"/>
                    </a:ext>
                  </a:extLst>
                </a:gridCol>
                <a:gridCol w="246888">
                  <a:extLst>
                    <a:ext uri="{9D8B030D-6E8A-4147-A177-3AD203B41FA5}">
                      <a16:colId xmlns:a16="http://schemas.microsoft.com/office/drawing/2014/main" val="3857463740"/>
                    </a:ext>
                  </a:extLst>
                </a:gridCol>
                <a:gridCol w="246888">
                  <a:extLst>
                    <a:ext uri="{9D8B030D-6E8A-4147-A177-3AD203B41FA5}">
                      <a16:colId xmlns:a16="http://schemas.microsoft.com/office/drawing/2014/main" val="3756037491"/>
                    </a:ext>
                  </a:extLst>
                </a:gridCol>
                <a:gridCol w="246888">
                  <a:extLst>
                    <a:ext uri="{9D8B030D-6E8A-4147-A177-3AD203B41FA5}">
                      <a16:colId xmlns:a16="http://schemas.microsoft.com/office/drawing/2014/main" val="2565958295"/>
                    </a:ext>
                  </a:extLst>
                </a:gridCol>
                <a:gridCol w="246888">
                  <a:extLst>
                    <a:ext uri="{9D8B030D-6E8A-4147-A177-3AD203B41FA5}">
                      <a16:colId xmlns:a16="http://schemas.microsoft.com/office/drawing/2014/main" val="446351771"/>
                    </a:ext>
                  </a:extLst>
                </a:gridCol>
                <a:gridCol w="246888">
                  <a:extLst>
                    <a:ext uri="{9D8B030D-6E8A-4147-A177-3AD203B41FA5}">
                      <a16:colId xmlns:a16="http://schemas.microsoft.com/office/drawing/2014/main" val="2520153772"/>
                    </a:ext>
                  </a:extLst>
                </a:gridCol>
                <a:gridCol w="246888">
                  <a:extLst>
                    <a:ext uri="{9D8B030D-6E8A-4147-A177-3AD203B41FA5}">
                      <a16:colId xmlns:a16="http://schemas.microsoft.com/office/drawing/2014/main" val="3014880084"/>
                    </a:ext>
                  </a:extLst>
                </a:gridCol>
                <a:gridCol w="246888">
                  <a:extLst>
                    <a:ext uri="{9D8B030D-6E8A-4147-A177-3AD203B41FA5}">
                      <a16:colId xmlns:a16="http://schemas.microsoft.com/office/drawing/2014/main" val="3652393300"/>
                    </a:ext>
                  </a:extLst>
                </a:gridCol>
                <a:gridCol w="246888">
                  <a:extLst>
                    <a:ext uri="{9D8B030D-6E8A-4147-A177-3AD203B41FA5}">
                      <a16:colId xmlns:a16="http://schemas.microsoft.com/office/drawing/2014/main" val="3049448671"/>
                    </a:ext>
                  </a:extLst>
                </a:gridCol>
                <a:gridCol w="246888">
                  <a:extLst>
                    <a:ext uri="{9D8B030D-6E8A-4147-A177-3AD203B41FA5}">
                      <a16:colId xmlns:a16="http://schemas.microsoft.com/office/drawing/2014/main" val="575563369"/>
                    </a:ext>
                  </a:extLst>
                </a:gridCol>
                <a:gridCol w="246888">
                  <a:extLst>
                    <a:ext uri="{9D8B030D-6E8A-4147-A177-3AD203B41FA5}">
                      <a16:colId xmlns:a16="http://schemas.microsoft.com/office/drawing/2014/main" val="1847397561"/>
                    </a:ext>
                  </a:extLst>
                </a:gridCol>
                <a:gridCol w="246888">
                  <a:extLst>
                    <a:ext uri="{9D8B030D-6E8A-4147-A177-3AD203B41FA5}">
                      <a16:colId xmlns:a16="http://schemas.microsoft.com/office/drawing/2014/main" val="2332875562"/>
                    </a:ext>
                  </a:extLst>
                </a:gridCol>
                <a:gridCol w="246888">
                  <a:extLst>
                    <a:ext uri="{9D8B030D-6E8A-4147-A177-3AD203B41FA5}">
                      <a16:colId xmlns:a16="http://schemas.microsoft.com/office/drawing/2014/main" val="363004480"/>
                    </a:ext>
                  </a:extLst>
                </a:gridCol>
                <a:gridCol w="246888">
                  <a:extLst>
                    <a:ext uri="{9D8B030D-6E8A-4147-A177-3AD203B41FA5}">
                      <a16:colId xmlns:a16="http://schemas.microsoft.com/office/drawing/2014/main" val="3279688366"/>
                    </a:ext>
                  </a:extLst>
                </a:gridCol>
                <a:gridCol w="246888">
                  <a:extLst>
                    <a:ext uri="{9D8B030D-6E8A-4147-A177-3AD203B41FA5}">
                      <a16:colId xmlns:a16="http://schemas.microsoft.com/office/drawing/2014/main" val="2412361558"/>
                    </a:ext>
                  </a:extLst>
                </a:gridCol>
                <a:gridCol w="246888">
                  <a:extLst>
                    <a:ext uri="{9D8B030D-6E8A-4147-A177-3AD203B41FA5}">
                      <a16:colId xmlns:a16="http://schemas.microsoft.com/office/drawing/2014/main" val="97311470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35825973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Guten Morgen Deutschland - 2020-12-31 22:13:22</a:t>
                      </a:r>
                      <a:r>
                        <a:rPr kumimoji="0" lang="de-DE" sz="1000" b="0" i="0" u="none" strike="noStrike" kern="1200" cap="none" spc="0" normalizeH="0" baseline="0" noProof="0">
                          <a:ln>
                            <a:noFill/>
                          </a:ln>
                          <a:solidFill>
                            <a:srgbClr val="001D31"/>
                          </a:solidFill>
                          <a:effectLst/>
                          <a:uLnTx/>
                          <a:uFillTx/>
                          <a:latin typeface="+mn-lt"/>
                          <a:ea typeface="+mn-ea"/>
                          <a:cs typeface="+mn-cs"/>
                        </a:rPr>
                        <a:t>
 Hier findet Ihr einen Überblick zu allen wichtigen Änderungen für 2021.</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287429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18637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19420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5.1725 %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6.48 %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851302930"/>
                  </a:ext>
                </a:extLst>
              </a:tr>
            </a:tbl>
          </a:graphicData>
        </a:graphic>
      </p:graphicFrame>
      <p:sp>
        <p:nvSpPr>
          <p:cNvPr id="4" name="Title 3">
            <a:extLst>
              <a:ext uri="{FF2B5EF4-FFF2-40B4-BE49-F238E27FC236}">
                <a16:creationId xmlns:a16="http://schemas.microsoft.com/office/drawing/2014/main" id="{5AD28BA3-FF37-4FBD-BF6F-0C7760019D3A}"/>
              </a:ext>
            </a:extLst>
          </p:cNvPr>
          <p:cNvSpPr>
            <a:spLocks noGrp="1"/>
          </p:cNvSpPr>
          <p:nvPr>
            <p:ph type="title"/>
          </p:nvPr>
        </p:nvSpPr>
        <p:spPr/>
        <p:txBody>
          <a:bodyPr/>
          <a:lstStyle/>
          <a:p>
            <a:r>
              <a:rPr lang="en-US"/>
              <a:t>Facebook Own Posts | 132_OKR_RTL_VIP - 17 of 26</a:t>
            </a:r>
          </a:p>
        </p:txBody>
      </p:sp>
      <p:sp>
        <p:nvSpPr>
          <p:cNvPr id="5" name="Text Placeholder 4">
            <a:extLst>
              <a:ext uri="{FF2B5EF4-FFF2-40B4-BE49-F238E27FC236}">
                <a16:creationId xmlns:a16="http://schemas.microsoft.com/office/drawing/2014/main" id="{A4EAE3EF-B2D2-464B-BE55-3429B9E0C5F8}"/>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115447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107EE38-EC0E-450F-92F5-5209E22FC75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805EE8C-1C2B-49D4-9FD7-FE93FA1B4B24}"/>
              </a:ext>
            </a:extLst>
          </p:cNvPr>
          <p:cNvGraphicFramePr>
            <a:graphicFrameLocks noGrp="1"/>
          </p:cNvGraphicFramePr>
          <p:nvPr>
            <p:ph type="tbl" sz="quarter" idx="13"/>
            <p:extLst>
              <p:ext uri="{D42A27DB-BD31-4B8C-83A1-F6EECF244321}">
                <p14:modId xmlns:p14="http://schemas.microsoft.com/office/powerpoint/2010/main" val="32910843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3171164"/>
                    </a:ext>
                  </a:extLst>
                </a:gridCol>
                <a:gridCol w="246888">
                  <a:extLst>
                    <a:ext uri="{9D8B030D-6E8A-4147-A177-3AD203B41FA5}">
                      <a16:colId xmlns:a16="http://schemas.microsoft.com/office/drawing/2014/main" val="691583028"/>
                    </a:ext>
                  </a:extLst>
                </a:gridCol>
                <a:gridCol w="246888">
                  <a:extLst>
                    <a:ext uri="{9D8B030D-6E8A-4147-A177-3AD203B41FA5}">
                      <a16:colId xmlns:a16="http://schemas.microsoft.com/office/drawing/2014/main" val="2726456521"/>
                    </a:ext>
                  </a:extLst>
                </a:gridCol>
                <a:gridCol w="246888">
                  <a:extLst>
                    <a:ext uri="{9D8B030D-6E8A-4147-A177-3AD203B41FA5}">
                      <a16:colId xmlns:a16="http://schemas.microsoft.com/office/drawing/2014/main" val="817858343"/>
                    </a:ext>
                  </a:extLst>
                </a:gridCol>
                <a:gridCol w="246888">
                  <a:extLst>
                    <a:ext uri="{9D8B030D-6E8A-4147-A177-3AD203B41FA5}">
                      <a16:colId xmlns:a16="http://schemas.microsoft.com/office/drawing/2014/main" val="1487392793"/>
                    </a:ext>
                  </a:extLst>
                </a:gridCol>
                <a:gridCol w="246888">
                  <a:extLst>
                    <a:ext uri="{9D8B030D-6E8A-4147-A177-3AD203B41FA5}">
                      <a16:colId xmlns:a16="http://schemas.microsoft.com/office/drawing/2014/main" val="4176127669"/>
                    </a:ext>
                  </a:extLst>
                </a:gridCol>
                <a:gridCol w="246888">
                  <a:extLst>
                    <a:ext uri="{9D8B030D-6E8A-4147-A177-3AD203B41FA5}">
                      <a16:colId xmlns:a16="http://schemas.microsoft.com/office/drawing/2014/main" val="2124516278"/>
                    </a:ext>
                  </a:extLst>
                </a:gridCol>
                <a:gridCol w="246888">
                  <a:extLst>
                    <a:ext uri="{9D8B030D-6E8A-4147-A177-3AD203B41FA5}">
                      <a16:colId xmlns:a16="http://schemas.microsoft.com/office/drawing/2014/main" val="3887885476"/>
                    </a:ext>
                  </a:extLst>
                </a:gridCol>
                <a:gridCol w="246888">
                  <a:extLst>
                    <a:ext uri="{9D8B030D-6E8A-4147-A177-3AD203B41FA5}">
                      <a16:colId xmlns:a16="http://schemas.microsoft.com/office/drawing/2014/main" val="3403899821"/>
                    </a:ext>
                  </a:extLst>
                </a:gridCol>
                <a:gridCol w="246888">
                  <a:extLst>
                    <a:ext uri="{9D8B030D-6E8A-4147-A177-3AD203B41FA5}">
                      <a16:colId xmlns:a16="http://schemas.microsoft.com/office/drawing/2014/main" val="70284423"/>
                    </a:ext>
                  </a:extLst>
                </a:gridCol>
                <a:gridCol w="246888">
                  <a:extLst>
                    <a:ext uri="{9D8B030D-6E8A-4147-A177-3AD203B41FA5}">
                      <a16:colId xmlns:a16="http://schemas.microsoft.com/office/drawing/2014/main" val="1363040148"/>
                    </a:ext>
                  </a:extLst>
                </a:gridCol>
                <a:gridCol w="246888">
                  <a:extLst>
                    <a:ext uri="{9D8B030D-6E8A-4147-A177-3AD203B41FA5}">
                      <a16:colId xmlns:a16="http://schemas.microsoft.com/office/drawing/2014/main" val="3391392831"/>
                    </a:ext>
                  </a:extLst>
                </a:gridCol>
                <a:gridCol w="246888">
                  <a:extLst>
                    <a:ext uri="{9D8B030D-6E8A-4147-A177-3AD203B41FA5}">
                      <a16:colId xmlns:a16="http://schemas.microsoft.com/office/drawing/2014/main" val="472297246"/>
                    </a:ext>
                  </a:extLst>
                </a:gridCol>
                <a:gridCol w="246888">
                  <a:extLst>
                    <a:ext uri="{9D8B030D-6E8A-4147-A177-3AD203B41FA5}">
                      <a16:colId xmlns:a16="http://schemas.microsoft.com/office/drawing/2014/main" val="1852945114"/>
                    </a:ext>
                  </a:extLst>
                </a:gridCol>
                <a:gridCol w="246888">
                  <a:extLst>
                    <a:ext uri="{9D8B030D-6E8A-4147-A177-3AD203B41FA5}">
                      <a16:colId xmlns:a16="http://schemas.microsoft.com/office/drawing/2014/main" val="1076621660"/>
                    </a:ext>
                  </a:extLst>
                </a:gridCol>
                <a:gridCol w="246888">
                  <a:extLst>
                    <a:ext uri="{9D8B030D-6E8A-4147-A177-3AD203B41FA5}">
                      <a16:colId xmlns:a16="http://schemas.microsoft.com/office/drawing/2014/main" val="1259918884"/>
                    </a:ext>
                  </a:extLst>
                </a:gridCol>
                <a:gridCol w="246888">
                  <a:extLst>
                    <a:ext uri="{9D8B030D-6E8A-4147-A177-3AD203B41FA5}">
                      <a16:colId xmlns:a16="http://schemas.microsoft.com/office/drawing/2014/main" val="2225274844"/>
                    </a:ext>
                  </a:extLst>
                </a:gridCol>
                <a:gridCol w="246888">
                  <a:extLst>
                    <a:ext uri="{9D8B030D-6E8A-4147-A177-3AD203B41FA5}">
                      <a16:colId xmlns:a16="http://schemas.microsoft.com/office/drawing/2014/main" val="2149783135"/>
                    </a:ext>
                  </a:extLst>
                </a:gridCol>
                <a:gridCol w="246888">
                  <a:extLst>
                    <a:ext uri="{9D8B030D-6E8A-4147-A177-3AD203B41FA5}">
                      <a16:colId xmlns:a16="http://schemas.microsoft.com/office/drawing/2014/main" val="2361147900"/>
                    </a:ext>
                  </a:extLst>
                </a:gridCol>
                <a:gridCol w="246888">
                  <a:extLst>
                    <a:ext uri="{9D8B030D-6E8A-4147-A177-3AD203B41FA5}">
                      <a16:colId xmlns:a16="http://schemas.microsoft.com/office/drawing/2014/main" val="3569357527"/>
                    </a:ext>
                  </a:extLst>
                </a:gridCol>
                <a:gridCol w="246888">
                  <a:extLst>
                    <a:ext uri="{9D8B030D-6E8A-4147-A177-3AD203B41FA5}">
                      <a16:colId xmlns:a16="http://schemas.microsoft.com/office/drawing/2014/main" val="242643960"/>
                    </a:ext>
                  </a:extLst>
                </a:gridCol>
                <a:gridCol w="246888">
                  <a:extLst>
                    <a:ext uri="{9D8B030D-6E8A-4147-A177-3AD203B41FA5}">
                      <a16:colId xmlns:a16="http://schemas.microsoft.com/office/drawing/2014/main" val="1692174984"/>
                    </a:ext>
                  </a:extLst>
                </a:gridCol>
                <a:gridCol w="246888">
                  <a:extLst>
                    <a:ext uri="{9D8B030D-6E8A-4147-A177-3AD203B41FA5}">
                      <a16:colId xmlns:a16="http://schemas.microsoft.com/office/drawing/2014/main" val="232718325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51896568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VIP.de - 2020-12-31 22:06:46</a:t>
                      </a:r>
                      <a:r>
                        <a:rPr kumimoji="0" lang="de-DE" sz="1000" b="0" i="0" u="none" strike="noStrike" kern="1200" cap="none" spc="0" normalizeH="0" baseline="0" noProof="0">
                          <a:ln>
                            <a:noFill/>
                          </a:ln>
                          <a:solidFill>
                            <a:srgbClr val="001D31"/>
                          </a:solidFill>
                          <a:effectLst/>
                          <a:uLnTx/>
                          <a:uFillTx/>
                          <a:latin typeface="+mn-lt"/>
                          <a:ea typeface="+mn-ea"/>
                          <a:cs typeface="+mn-cs"/>
                        </a:rPr>
                        <a:t>
 Jetzt ist die Katze aus dem Sack: Marco Cerullo (32) und Christina Grass (31) gehen 2021 getrennte Wege. Das gab der Ex-Dschungelcamper in seiner Instagram-Story bekannt. Bereits seit Längerem wurde rund um ein Liebes-Aus der beiden...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294183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2.4463 %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3426942982"/>
                  </a:ext>
                </a:extLst>
              </a:tr>
            </a:tbl>
          </a:graphicData>
        </a:graphic>
      </p:graphicFrame>
      <p:sp>
        <p:nvSpPr>
          <p:cNvPr id="4" name="Title 3">
            <a:extLst>
              <a:ext uri="{FF2B5EF4-FFF2-40B4-BE49-F238E27FC236}">
                <a16:creationId xmlns:a16="http://schemas.microsoft.com/office/drawing/2014/main" id="{699964B3-238B-4390-B4D3-D699DA2823B4}"/>
              </a:ext>
            </a:extLst>
          </p:cNvPr>
          <p:cNvSpPr>
            <a:spLocks noGrp="1"/>
          </p:cNvSpPr>
          <p:nvPr>
            <p:ph type="title"/>
          </p:nvPr>
        </p:nvSpPr>
        <p:spPr/>
        <p:txBody>
          <a:bodyPr/>
          <a:lstStyle/>
          <a:p>
            <a:r>
              <a:rPr lang="en-US"/>
              <a:t>Facebook Own Posts | 132_OKR_RTL_VIP - 18 of 26</a:t>
            </a:r>
          </a:p>
        </p:txBody>
      </p:sp>
      <p:sp>
        <p:nvSpPr>
          <p:cNvPr id="5" name="Text Placeholder 4">
            <a:extLst>
              <a:ext uri="{FF2B5EF4-FFF2-40B4-BE49-F238E27FC236}">
                <a16:creationId xmlns:a16="http://schemas.microsoft.com/office/drawing/2014/main" id="{5D310AC7-3C98-4D67-864F-156915DFBFBE}"/>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1491294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AAC246-498D-4CFE-8E31-89FB4353289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0A0784D-42BF-4BB5-B95B-2E5B72ED8AD9}"/>
              </a:ext>
            </a:extLst>
          </p:cNvPr>
          <p:cNvGraphicFramePr>
            <a:graphicFrameLocks noGrp="1"/>
          </p:cNvGraphicFramePr>
          <p:nvPr>
            <p:ph type="tbl" sz="quarter" idx="13"/>
            <p:extLst>
              <p:ext uri="{D42A27DB-BD31-4B8C-83A1-F6EECF244321}">
                <p14:modId xmlns:p14="http://schemas.microsoft.com/office/powerpoint/2010/main" val="196122367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096925801"/>
                    </a:ext>
                  </a:extLst>
                </a:gridCol>
                <a:gridCol w="246888">
                  <a:extLst>
                    <a:ext uri="{9D8B030D-6E8A-4147-A177-3AD203B41FA5}">
                      <a16:colId xmlns:a16="http://schemas.microsoft.com/office/drawing/2014/main" val="1635581771"/>
                    </a:ext>
                  </a:extLst>
                </a:gridCol>
                <a:gridCol w="246888">
                  <a:extLst>
                    <a:ext uri="{9D8B030D-6E8A-4147-A177-3AD203B41FA5}">
                      <a16:colId xmlns:a16="http://schemas.microsoft.com/office/drawing/2014/main" val="608527958"/>
                    </a:ext>
                  </a:extLst>
                </a:gridCol>
                <a:gridCol w="246888">
                  <a:extLst>
                    <a:ext uri="{9D8B030D-6E8A-4147-A177-3AD203B41FA5}">
                      <a16:colId xmlns:a16="http://schemas.microsoft.com/office/drawing/2014/main" val="1691967158"/>
                    </a:ext>
                  </a:extLst>
                </a:gridCol>
                <a:gridCol w="246888">
                  <a:extLst>
                    <a:ext uri="{9D8B030D-6E8A-4147-A177-3AD203B41FA5}">
                      <a16:colId xmlns:a16="http://schemas.microsoft.com/office/drawing/2014/main" val="2449300568"/>
                    </a:ext>
                  </a:extLst>
                </a:gridCol>
                <a:gridCol w="246888">
                  <a:extLst>
                    <a:ext uri="{9D8B030D-6E8A-4147-A177-3AD203B41FA5}">
                      <a16:colId xmlns:a16="http://schemas.microsoft.com/office/drawing/2014/main" val="1663385050"/>
                    </a:ext>
                  </a:extLst>
                </a:gridCol>
                <a:gridCol w="246888">
                  <a:extLst>
                    <a:ext uri="{9D8B030D-6E8A-4147-A177-3AD203B41FA5}">
                      <a16:colId xmlns:a16="http://schemas.microsoft.com/office/drawing/2014/main" val="1325863906"/>
                    </a:ext>
                  </a:extLst>
                </a:gridCol>
                <a:gridCol w="246888">
                  <a:extLst>
                    <a:ext uri="{9D8B030D-6E8A-4147-A177-3AD203B41FA5}">
                      <a16:colId xmlns:a16="http://schemas.microsoft.com/office/drawing/2014/main" val="2558072334"/>
                    </a:ext>
                  </a:extLst>
                </a:gridCol>
                <a:gridCol w="246888">
                  <a:extLst>
                    <a:ext uri="{9D8B030D-6E8A-4147-A177-3AD203B41FA5}">
                      <a16:colId xmlns:a16="http://schemas.microsoft.com/office/drawing/2014/main" val="576177227"/>
                    </a:ext>
                  </a:extLst>
                </a:gridCol>
                <a:gridCol w="246888">
                  <a:extLst>
                    <a:ext uri="{9D8B030D-6E8A-4147-A177-3AD203B41FA5}">
                      <a16:colId xmlns:a16="http://schemas.microsoft.com/office/drawing/2014/main" val="2676766104"/>
                    </a:ext>
                  </a:extLst>
                </a:gridCol>
                <a:gridCol w="246888">
                  <a:extLst>
                    <a:ext uri="{9D8B030D-6E8A-4147-A177-3AD203B41FA5}">
                      <a16:colId xmlns:a16="http://schemas.microsoft.com/office/drawing/2014/main" val="4207502656"/>
                    </a:ext>
                  </a:extLst>
                </a:gridCol>
                <a:gridCol w="246888">
                  <a:extLst>
                    <a:ext uri="{9D8B030D-6E8A-4147-A177-3AD203B41FA5}">
                      <a16:colId xmlns:a16="http://schemas.microsoft.com/office/drawing/2014/main" val="2893019197"/>
                    </a:ext>
                  </a:extLst>
                </a:gridCol>
                <a:gridCol w="246888">
                  <a:extLst>
                    <a:ext uri="{9D8B030D-6E8A-4147-A177-3AD203B41FA5}">
                      <a16:colId xmlns:a16="http://schemas.microsoft.com/office/drawing/2014/main" val="1040789269"/>
                    </a:ext>
                  </a:extLst>
                </a:gridCol>
                <a:gridCol w="246888">
                  <a:extLst>
                    <a:ext uri="{9D8B030D-6E8A-4147-A177-3AD203B41FA5}">
                      <a16:colId xmlns:a16="http://schemas.microsoft.com/office/drawing/2014/main" val="890313905"/>
                    </a:ext>
                  </a:extLst>
                </a:gridCol>
                <a:gridCol w="246888">
                  <a:extLst>
                    <a:ext uri="{9D8B030D-6E8A-4147-A177-3AD203B41FA5}">
                      <a16:colId xmlns:a16="http://schemas.microsoft.com/office/drawing/2014/main" val="2754557767"/>
                    </a:ext>
                  </a:extLst>
                </a:gridCol>
                <a:gridCol w="246888">
                  <a:extLst>
                    <a:ext uri="{9D8B030D-6E8A-4147-A177-3AD203B41FA5}">
                      <a16:colId xmlns:a16="http://schemas.microsoft.com/office/drawing/2014/main" val="4204247328"/>
                    </a:ext>
                  </a:extLst>
                </a:gridCol>
                <a:gridCol w="246888">
                  <a:extLst>
                    <a:ext uri="{9D8B030D-6E8A-4147-A177-3AD203B41FA5}">
                      <a16:colId xmlns:a16="http://schemas.microsoft.com/office/drawing/2014/main" val="1153397273"/>
                    </a:ext>
                  </a:extLst>
                </a:gridCol>
                <a:gridCol w="246888">
                  <a:extLst>
                    <a:ext uri="{9D8B030D-6E8A-4147-A177-3AD203B41FA5}">
                      <a16:colId xmlns:a16="http://schemas.microsoft.com/office/drawing/2014/main" val="478462467"/>
                    </a:ext>
                  </a:extLst>
                </a:gridCol>
                <a:gridCol w="246888">
                  <a:extLst>
                    <a:ext uri="{9D8B030D-6E8A-4147-A177-3AD203B41FA5}">
                      <a16:colId xmlns:a16="http://schemas.microsoft.com/office/drawing/2014/main" val="3083986861"/>
                    </a:ext>
                  </a:extLst>
                </a:gridCol>
                <a:gridCol w="246888">
                  <a:extLst>
                    <a:ext uri="{9D8B030D-6E8A-4147-A177-3AD203B41FA5}">
                      <a16:colId xmlns:a16="http://schemas.microsoft.com/office/drawing/2014/main" val="3110874955"/>
                    </a:ext>
                  </a:extLst>
                </a:gridCol>
                <a:gridCol w="246888">
                  <a:extLst>
                    <a:ext uri="{9D8B030D-6E8A-4147-A177-3AD203B41FA5}">
                      <a16:colId xmlns:a16="http://schemas.microsoft.com/office/drawing/2014/main" val="3069704009"/>
                    </a:ext>
                  </a:extLst>
                </a:gridCol>
                <a:gridCol w="246888">
                  <a:extLst>
                    <a:ext uri="{9D8B030D-6E8A-4147-A177-3AD203B41FA5}">
                      <a16:colId xmlns:a16="http://schemas.microsoft.com/office/drawing/2014/main" val="926497906"/>
                    </a:ext>
                  </a:extLst>
                </a:gridCol>
                <a:gridCol w="246888">
                  <a:extLst>
                    <a:ext uri="{9D8B030D-6E8A-4147-A177-3AD203B41FA5}">
                      <a16:colId xmlns:a16="http://schemas.microsoft.com/office/drawing/2014/main" val="6544497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424180571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 Nachtjournal - 2020-12-31 22:05:42</a:t>
                      </a:r>
                      <a:r>
                        <a:rPr kumimoji="0" lang="de-DE" sz="1000" b="0" i="0" u="none" strike="noStrike" kern="1200" cap="none" spc="0" normalizeH="0" baseline="0" noProof="0">
                          <a:ln>
                            <a:noFill/>
                          </a:ln>
                          <a:solidFill>
                            <a:srgbClr val="001D31"/>
                          </a:solidFill>
                          <a:effectLst/>
                          <a:uLnTx/>
                          <a:uFillTx/>
                          <a:latin typeface="+mn-lt"/>
                          <a:ea typeface="+mn-ea"/>
                          <a:cs typeface="+mn-cs"/>
                        </a:rPr>
                        <a:t>
 Anwohner riefen wegen Ruhestörung die Polizei.</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80351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3.7587 %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2403801520"/>
                  </a:ext>
                </a:extLst>
              </a:tr>
            </a:tbl>
          </a:graphicData>
        </a:graphic>
      </p:graphicFrame>
      <p:sp>
        <p:nvSpPr>
          <p:cNvPr id="4" name="Title 3">
            <a:extLst>
              <a:ext uri="{FF2B5EF4-FFF2-40B4-BE49-F238E27FC236}">
                <a16:creationId xmlns:a16="http://schemas.microsoft.com/office/drawing/2014/main" id="{A39A7CAE-3F19-4CEB-B09B-86DD7AD8A473}"/>
              </a:ext>
            </a:extLst>
          </p:cNvPr>
          <p:cNvSpPr>
            <a:spLocks noGrp="1"/>
          </p:cNvSpPr>
          <p:nvPr>
            <p:ph type="title"/>
          </p:nvPr>
        </p:nvSpPr>
        <p:spPr/>
        <p:txBody>
          <a:bodyPr/>
          <a:lstStyle/>
          <a:p>
            <a:r>
              <a:rPr lang="en-US"/>
              <a:t>Facebook Own Posts | 132_OKR_RTL_VIP - 19 of 26</a:t>
            </a:r>
          </a:p>
        </p:txBody>
      </p:sp>
      <p:sp>
        <p:nvSpPr>
          <p:cNvPr id="5" name="Text Placeholder 4">
            <a:extLst>
              <a:ext uri="{FF2B5EF4-FFF2-40B4-BE49-F238E27FC236}">
                <a16:creationId xmlns:a16="http://schemas.microsoft.com/office/drawing/2014/main" id="{9552904F-35DD-4593-96C3-D13972CB3524}"/>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43141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A4DA9DB-BEEB-4EAB-A28F-0A2A55BCD40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FCAF272-447A-4FD5-BABC-C876E7B1CFA2}"/>
              </a:ext>
            </a:extLst>
          </p:cNvPr>
          <p:cNvGraphicFramePr>
            <a:graphicFrameLocks noGrp="1"/>
          </p:cNvGraphicFramePr>
          <p:nvPr>
            <p:ph type="tbl" sz="quarter" idx="13"/>
            <p:extLst>
              <p:ext uri="{D42A27DB-BD31-4B8C-83A1-F6EECF244321}">
                <p14:modId xmlns:p14="http://schemas.microsoft.com/office/powerpoint/2010/main" val="406017145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28033272"/>
                    </a:ext>
                  </a:extLst>
                </a:gridCol>
                <a:gridCol w="246888">
                  <a:extLst>
                    <a:ext uri="{9D8B030D-6E8A-4147-A177-3AD203B41FA5}">
                      <a16:colId xmlns:a16="http://schemas.microsoft.com/office/drawing/2014/main" val="3461986019"/>
                    </a:ext>
                  </a:extLst>
                </a:gridCol>
                <a:gridCol w="246888">
                  <a:extLst>
                    <a:ext uri="{9D8B030D-6E8A-4147-A177-3AD203B41FA5}">
                      <a16:colId xmlns:a16="http://schemas.microsoft.com/office/drawing/2014/main" val="3131204239"/>
                    </a:ext>
                  </a:extLst>
                </a:gridCol>
                <a:gridCol w="246888">
                  <a:extLst>
                    <a:ext uri="{9D8B030D-6E8A-4147-A177-3AD203B41FA5}">
                      <a16:colId xmlns:a16="http://schemas.microsoft.com/office/drawing/2014/main" val="4175861528"/>
                    </a:ext>
                  </a:extLst>
                </a:gridCol>
                <a:gridCol w="246888">
                  <a:extLst>
                    <a:ext uri="{9D8B030D-6E8A-4147-A177-3AD203B41FA5}">
                      <a16:colId xmlns:a16="http://schemas.microsoft.com/office/drawing/2014/main" val="3636898678"/>
                    </a:ext>
                  </a:extLst>
                </a:gridCol>
                <a:gridCol w="246888">
                  <a:extLst>
                    <a:ext uri="{9D8B030D-6E8A-4147-A177-3AD203B41FA5}">
                      <a16:colId xmlns:a16="http://schemas.microsoft.com/office/drawing/2014/main" val="3349098347"/>
                    </a:ext>
                  </a:extLst>
                </a:gridCol>
                <a:gridCol w="246888">
                  <a:extLst>
                    <a:ext uri="{9D8B030D-6E8A-4147-A177-3AD203B41FA5}">
                      <a16:colId xmlns:a16="http://schemas.microsoft.com/office/drawing/2014/main" val="4253182084"/>
                    </a:ext>
                  </a:extLst>
                </a:gridCol>
                <a:gridCol w="246888">
                  <a:extLst>
                    <a:ext uri="{9D8B030D-6E8A-4147-A177-3AD203B41FA5}">
                      <a16:colId xmlns:a16="http://schemas.microsoft.com/office/drawing/2014/main" val="822938818"/>
                    </a:ext>
                  </a:extLst>
                </a:gridCol>
                <a:gridCol w="246888">
                  <a:extLst>
                    <a:ext uri="{9D8B030D-6E8A-4147-A177-3AD203B41FA5}">
                      <a16:colId xmlns:a16="http://schemas.microsoft.com/office/drawing/2014/main" val="2492525634"/>
                    </a:ext>
                  </a:extLst>
                </a:gridCol>
                <a:gridCol w="246888">
                  <a:extLst>
                    <a:ext uri="{9D8B030D-6E8A-4147-A177-3AD203B41FA5}">
                      <a16:colId xmlns:a16="http://schemas.microsoft.com/office/drawing/2014/main" val="3874931090"/>
                    </a:ext>
                  </a:extLst>
                </a:gridCol>
                <a:gridCol w="246888">
                  <a:extLst>
                    <a:ext uri="{9D8B030D-6E8A-4147-A177-3AD203B41FA5}">
                      <a16:colId xmlns:a16="http://schemas.microsoft.com/office/drawing/2014/main" val="3722396641"/>
                    </a:ext>
                  </a:extLst>
                </a:gridCol>
                <a:gridCol w="246888">
                  <a:extLst>
                    <a:ext uri="{9D8B030D-6E8A-4147-A177-3AD203B41FA5}">
                      <a16:colId xmlns:a16="http://schemas.microsoft.com/office/drawing/2014/main" val="3533565536"/>
                    </a:ext>
                  </a:extLst>
                </a:gridCol>
                <a:gridCol w="246888">
                  <a:extLst>
                    <a:ext uri="{9D8B030D-6E8A-4147-A177-3AD203B41FA5}">
                      <a16:colId xmlns:a16="http://schemas.microsoft.com/office/drawing/2014/main" val="2822745999"/>
                    </a:ext>
                  </a:extLst>
                </a:gridCol>
                <a:gridCol w="246888">
                  <a:extLst>
                    <a:ext uri="{9D8B030D-6E8A-4147-A177-3AD203B41FA5}">
                      <a16:colId xmlns:a16="http://schemas.microsoft.com/office/drawing/2014/main" val="2045617110"/>
                    </a:ext>
                  </a:extLst>
                </a:gridCol>
                <a:gridCol w="246888">
                  <a:extLst>
                    <a:ext uri="{9D8B030D-6E8A-4147-A177-3AD203B41FA5}">
                      <a16:colId xmlns:a16="http://schemas.microsoft.com/office/drawing/2014/main" val="1451284768"/>
                    </a:ext>
                  </a:extLst>
                </a:gridCol>
                <a:gridCol w="246888">
                  <a:extLst>
                    <a:ext uri="{9D8B030D-6E8A-4147-A177-3AD203B41FA5}">
                      <a16:colId xmlns:a16="http://schemas.microsoft.com/office/drawing/2014/main" val="1067298372"/>
                    </a:ext>
                  </a:extLst>
                </a:gridCol>
                <a:gridCol w="246888">
                  <a:extLst>
                    <a:ext uri="{9D8B030D-6E8A-4147-A177-3AD203B41FA5}">
                      <a16:colId xmlns:a16="http://schemas.microsoft.com/office/drawing/2014/main" val="2623074203"/>
                    </a:ext>
                  </a:extLst>
                </a:gridCol>
                <a:gridCol w="246888">
                  <a:extLst>
                    <a:ext uri="{9D8B030D-6E8A-4147-A177-3AD203B41FA5}">
                      <a16:colId xmlns:a16="http://schemas.microsoft.com/office/drawing/2014/main" val="382232807"/>
                    </a:ext>
                  </a:extLst>
                </a:gridCol>
                <a:gridCol w="246888">
                  <a:extLst>
                    <a:ext uri="{9D8B030D-6E8A-4147-A177-3AD203B41FA5}">
                      <a16:colId xmlns:a16="http://schemas.microsoft.com/office/drawing/2014/main" val="2885739870"/>
                    </a:ext>
                  </a:extLst>
                </a:gridCol>
                <a:gridCol w="246888">
                  <a:extLst>
                    <a:ext uri="{9D8B030D-6E8A-4147-A177-3AD203B41FA5}">
                      <a16:colId xmlns:a16="http://schemas.microsoft.com/office/drawing/2014/main" val="3327335384"/>
                    </a:ext>
                  </a:extLst>
                </a:gridCol>
                <a:gridCol w="246888">
                  <a:extLst>
                    <a:ext uri="{9D8B030D-6E8A-4147-A177-3AD203B41FA5}">
                      <a16:colId xmlns:a16="http://schemas.microsoft.com/office/drawing/2014/main" val="4271182068"/>
                    </a:ext>
                  </a:extLst>
                </a:gridCol>
                <a:gridCol w="246888">
                  <a:extLst>
                    <a:ext uri="{9D8B030D-6E8A-4147-A177-3AD203B41FA5}">
                      <a16:colId xmlns:a16="http://schemas.microsoft.com/office/drawing/2014/main" val="2165683914"/>
                    </a:ext>
                  </a:extLst>
                </a:gridCol>
                <a:gridCol w="246888">
                  <a:extLst>
                    <a:ext uri="{9D8B030D-6E8A-4147-A177-3AD203B41FA5}">
                      <a16:colId xmlns:a16="http://schemas.microsoft.com/office/drawing/2014/main" val="100645090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197653697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Punkt 12 - 2020-12-31 22:02:49</a:t>
                      </a:r>
                      <a:r>
                        <a:rPr kumimoji="0" lang="de-DE" sz="1000" b="0" i="0" u="none" strike="noStrike" kern="1200" cap="none" spc="0" normalizeH="0" baseline="0" noProof="0">
                          <a:ln>
                            <a:noFill/>
                          </a:ln>
                          <a:solidFill>
                            <a:srgbClr val="001D31"/>
                          </a:solidFill>
                          <a:effectLst/>
                          <a:uLnTx/>
                          <a:uFillTx/>
                          <a:latin typeface="+mn-lt"/>
                          <a:ea typeface="+mn-ea"/>
                          <a:cs typeface="+mn-cs"/>
                        </a:rPr>
                        <a:t>
 Ein Blick auf den Winter im Januar - Schneefans können sich freuen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812310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20358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20501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3.1585 %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4053460353"/>
                  </a:ext>
                </a:extLst>
              </a:tr>
            </a:tbl>
          </a:graphicData>
        </a:graphic>
      </p:graphicFrame>
      <p:sp>
        <p:nvSpPr>
          <p:cNvPr id="4" name="Title 3">
            <a:extLst>
              <a:ext uri="{FF2B5EF4-FFF2-40B4-BE49-F238E27FC236}">
                <a16:creationId xmlns:a16="http://schemas.microsoft.com/office/drawing/2014/main" id="{671F5E59-16AE-4529-B51B-62560DDF8F49}"/>
              </a:ext>
            </a:extLst>
          </p:cNvPr>
          <p:cNvSpPr>
            <a:spLocks noGrp="1"/>
          </p:cNvSpPr>
          <p:nvPr>
            <p:ph type="title"/>
          </p:nvPr>
        </p:nvSpPr>
        <p:spPr/>
        <p:txBody>
          <a:bodyPr/>
          <a:lstStyle/>
          <a:p>
            <a:r>
              <a:rPr lang="en-US"/>
              <a:t>Facebook Own Posts | 132_OKR_RTL_VIP - 20 of 26</a:t>
            </a:r>
          </a:p>
        </p:txBody>
      </p:sp>
      <p:sp>
        <p:nvSpPr>
          <p:cNvPr id="5" name="Text Placeholder 4">
            <a:extLst>
              <a:ext uri="{FF2B5EF4-FFF2-40B4-BE49-F238E27FC236}">
                <a16:creationId xmlns:a16="http://schemas.microsoft.com/office/drawing/2014/main" id="{8A1EDB0C-1404-453F-B008-173FB4136297}"/>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885520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1F6784-5378-493B-B7F4-B43DAA6C4F5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CF3DC97-31B3-43BC-ACE8-529DBCE2FFB0}"/>
              </a:ext>
            </a:extLst>
          </p:cNvPr>
          <p:cNvGraphicFramePr>
            <a:graphicFrameLocks noGrp="1"/>
          </p:cNvGraphicFramePr>
          <p:nvPr>
            <p:ph type="tbl" sz="quarter" idx="13"/>
            <p:extLst>
              <p:ext uri="{D42A27DB-BD31-4B8C-83A1-F6EECF244321}">
                <p14:modId xmlns:p14="http://schemas.microsoft.com/office/powerpoint/2010/main" val="383222856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07443239"/>
                    </a:ext>
                  </a:extLst>
                </a:gridCol>
                <a:gridCol w="246888">
                  <a:extLst>
                    <a:ext uri="{9D8B030D-6E8A-4147-A177-3AD203B41FA5}">
                      <a16:colId xmlns:a16="http://schemas.microsoft.com/office/drawing/2014/main" val="121002327"/>
                    </a:ext>
                  </a:extLst>
                </a:gridCol>
                <a:gridCol w="246888">
                  <a:extLst>
                    <a:ext uri="{9D8B030D-6E8A-4147-A177-3AD203B41FA5}">
                      <a16:colId xmlns:a16="http://schemas.microsoft.com/office/drawing/2014/main" val="2881822623"/>
                    </a:ext>
                  </a:extLst>
                </a:gridCol>
                <a:gridCol w="246888">
                  <a:extLst>
                    <a:ext uri="{9D8B030D-6E8A-4147-A177-3AD203B41FA5}">
                      <a16:colId xmlns:a16="http://schemas.microsoft.com/office/drawing/2014/main" val="492290432"/>
                    </a:ext>
                  </a:extLst>
                </a:gridCol>
                <a:gridCol w="246888">
                  <a:extLst>
                    <a:ext uri="{9D8B030D-6E8A-4147-A177-3AD203B41FA5}">
                      <a16:colId xmlns:a16="http://schemas.microsoft.com/office/drawing/2014/main" val="443317634"/>
                    </a:ext>
                  </a:extLst>
                </a:gridCol>
                <a:gridCol w="246888">
                  <a:extLst>
                    <a:ext uri="{9D8B030D-6E8A-4147-A177-3AD203B41FA5}">
                      <a16:colId xmlns:a16="http://schemas.microsoft.com/office/drawing/2014/main" val="398635896"/>
                    </a:ext>
                  </a:extLst>
                </a:gridCol>
                <a:gridCol w="246888">
                  <a:extLst>
                    <a:ext uri="{9D8B030D-6E8A-4147-A177-3AD203B41FA5}">
                      <a16:colId xmlns:a16="http://schemas.microsoft.com/office/drawing/2014/main" val="2180928122"/>
                    </a:ext>
                  </a:extLst>
                </a:gridCol>
                <a:gridCol w="246888">
                  <a:extLst>
                    <a:ext uri="{9D8B030D-6E8A-4147-A177-3AD203B41FA5}">
                      <a16:colId xmlns:a16="http://schemas.microsoft.com/office/drawing/2014/main" val="2115303779"/>
                    </a:ext>
                  </a:extLst>
                </a:gridCol>
                <a:gridCol w="246888">
                  <a:extLst>
                    <a:ext uri="{9D8B030D-6E8A-4147-A177-3AD203B41FA5}">
                      <a16:colId xmlns:a16="http://schemas.microsoft.com/office/drawing/2014/main" val="2305047680"/>
                    </a:ext>
                  </a:extLst>
                </a:gridCol>
                <a:gridCol w="246888">
                  <a:extLst>
                    <a:ext uri="{9D8B030D-6E8A-4147-A177-3AD203B41FA5}">
                      <a16:colId xmlns:a16="http://schemas.microsoft.com/office/drawing/2014/main" val="2312426265"/>
                    </a:ext>
                  </a:extLst>
                </a:gridCol>
                <a:gridCol w="246888">
                  <a:extLst>
                    <a:ext uri="{9D8B030D-6E8A-4147-A177-3AD203B41FA5}">
                      <a16:colId xmlns:a16="http://schemas.microsoft.com/office/drawing/2014/main" val="3275497362"/>
                    </a:ext>
                  </a:extLst>
                </a:gridCol>
                <a:gridCol w="246888">
                  <a:extLst>
                    <a:ext uri="{9D8B030D-6E8A-4147-A177-3AD203B41FA5}">
                      <a16:colId xmlns:a16="http://schemas.microsoft.com/office/drawing/2014/main" val="4045722169"/>
                    </a:ext>
                  </a:extLst>
                </a:gridCol>
                <a:gridCol w="246888">
                  <a:extLst>
                    <a:ext uri="{9D8B030D-6E8A-4147-A177-3AD203B41FA5}">
                      <a16:colId xmlns:a16="http://schemas.microsoft.com/office/drawing/2014/main" val="1332607400"/>
                    </a:ext>
                  </a:extLst>
                </a:gridCol>
                <a:gridCol w="246888">
                  <a:extLst>
                    <a:ext uri="{9D8B030D-6E8A-4147-A177-3AD203B41FA5}">
                      <a16:colId xmlns:a16="http://schemas.microsoft.com/office/drawing/2014/main" val="127231232"/>
                    </a:ext>
                  </a:extLst>
                </a:gridCol>
                <a:gridCol w="246888">
                  <a:extLst>
                    <a:ext uri="{9D8B030D-6E8A-4147-A177-3AD203B41FA5}">
                      <a16:colId xmlns:a16="http://schemas.microsoft.com/office/drawing/2014/main" val="247686201"/>
                    </a:ext>
                  </a:extLst>
                </a:gridCol>
                <a:gridCol w="246888">
                  <a:extLst>
                    <a:ext uri="{9D8B030D-6E8A-4147-A177-3AD203B41FA5}">
                      <a16:colId xmlns:a16="http://schemas.microsoft.com/office/drawing/2014/main" val="3744755251"/>
                    </a:ext>
                  </a:extLst>
                </a:gridCol>
                <a:gridCol w="246888">
                  <a:extLst>
                    <a:ext uri="{9D8B030D-6E8A-4147-A177-3AD203B41FA5}">
                      <a16:colId xmlns:a16="http://schemas.microsoft.com/office/drawing/2014/main" val="4180718758"/>
                    </a:ext>
                  </a:extLst>
                </a:gridCol>
                <a:gridCol w="246888">
                  <a:extLst>
                    <a:ext uri="{9D8B030D-6E8A-4147-A177-3AD203B41FA5}">
                      <a16:colId xmlns:a16="http://schemas.microsoft.com/office/drawing/2014/main" val="151255927"/>
                    </a:ext>
                  </a:extLst>
                </a:gridCol>
                <a:gridCol w="246888">
                  <a:extLst>
                    <a:ext uri="{9D8B030D-6E8A-4147-A177-3AD203B41FA5}">
                      <a16:colId xmlns:a16="http://schemas.microsoft.com/office/drawing/2014/main" val="4076021327"/>
                    </a:ext>
                  </a:extLst>
                </a:gridCol>
                <a:gridCol w="246888">
                  <a:extLst>
                    <a:ext uri="{9D8B030D-6E8A-4147-A177-3AD203B41FA5}">
                      <a16:colId xmlns:a16="http://schemas.microsoft.com/office/drawing/2014/main" val="4118418210"/>
                    </a:ext>
                  </a:extLst>
                </a:gridCol>
                <a:gridCol w="246888">
                  <a:extLst>
                    <a:ext uri="{9D8B030D-6E8A-4147-A177-3AD203B41FA5}">
                      <a16:colId xmlns:a16="http://schemas.microsoft.com/office/drawing/2014/main" val="761223821"/>
                    </a:ext>
                  </a:extLst>
                </a:gridCol>
                <a:gridCol w="246888">
                  <a:extLst>
                    <a:ext uri="{9D8B030D-6E8A-4147-A177-3AD203B41FA5}">
                      <a16:colId xmlns:a16="http://schemas.microsoft.com/office/drawing/2014/main" val="1325577773"/>
                    </a:ext>
                  </a:extLst>
                </a:gridCol>
                <a:gridCol w="246888">
                  <a:extLst>
                    <a:ext uri="{9D8B030D-6E8A-4147-A177-3AD203B41FA5}">
                      <a16:colId xmlns:a16="http://schemas.microsoft.com/office/drawing/2014/main" val="110149583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17598521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VIP.de - 2020-12-31 21:51:02</a:t>
                      </a:r>
                      <a:r>
                        <a:rPr kumimoji="0" lang="de-DE" sz="1000" b="0" i="0" u="none" strike="noStrike" kern="1200" cap="none" spc="0" normalizeH="0" baseline="0" noProof="0">
                          <a:ln>
                            <a:noFill/>
                          </a:ln>
                          <a:solidFill>
                            <a:srgbClr val="001D31"/>
                          </a:solidFill>
                          <a:effectLst/>
                          <a:uLnTx/>
                          <a:uFillTx/>
                          <a:latin typeface="+mn-lt"/>
                          <a:ea typeface="+mn-ea"/>
                          <a:cs typeface="+mn-cs"/>
                        </a:rPr>
                        <a:t>
 Für die ganze Welt war 2020 ein besonders schwieriges Jahr. Davon sind die britischen Royals nicht ausgenommen. Die Queen meldet sich noch einmal an Silvester zu Wort.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294183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1.0039 %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1244319368"/>
                  </a:ext>
                </a:extLst>
              </a:tr>
            </a:tbl>
          </a:graphicData>
        </a:graphic>
      </p:graphicFrame>
      <p:sp>
        <p:nvSpPr>
          <p:cNvPr id="4" name="Title 3">
            <a:extLst>
              <a:ext uri="{FF2B5EF4-FFF2-40B4-BE49-F238E27FC236}">
                <a16:creationId xmlns:a16="http://schemas.microsoft.com/office/drawing/2014/main" id="{F926B77C-82F2-47BA-A53E-DE28A75BB786}"/>
              </a:ext>
            </a:extLst>
          </p:cNvPr>
          <p:cNvSpPr>
            <a:spLocks noGrp="1"/>
          </p:cNvSpPr>
          <p:nvPr>
            <p:ph type="title"/>
          </p:nvPr>
        </p:nvSpPr>
        <p:spPr/>
        <p:txBody>
          <a:bodyPr/>
          <a:lstStyle/>
          <a:p>
            <a:r>
              <a:rPr lang="en-US"/>
              <a:t>Facebook Own Posts | 132_OKR_RTL_VIP - 21 of 26</a:t>
            </a:r>
          </a:p>
        </p:txBody>
      </p:sp>
      <p:sp>
        <p:nvSpPr>
          <p:cNvPr id="5" name="Text Placeholder 4">
            <a:extLst>
              <a:ext uri="{FF2B5EF4-FFF2-40B4-BE49-F238E27FC236}">
                <a16:creationId xmlns:a16="http://schemas.microsoft.com/office/drawing/2014/main" id="{CE104B62-1BFD-41CF-A7D7-F1A8A0168E0B}"/>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741731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DF69311-059C-4B66-AFEA-6A2E82393B3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DF26E07-13B0-4B54-A6FD-D4E358130253}"/>
              </a:ext>
            </a:extLst>
          </p:cNvPr>
          <p:cNvGraphicFramePr>
            <a:graphicFrameLocks noGrp="1"/>
          </p:cNvGraphicFramePr>
          <p:nvPr>
            <p:ph type="tbl" sz="quarter" idx="13"/>
            <p:extLst>
              <p:ext uri="{D42A27DB-BD31-4B8C-83A1-F6EECF244321}">
                <p14:modId xmlns:p14="http://schemas.microsoft.com/office/powerpoint/2010/main" val="240744800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439822247"/>
                    </a:ext>
                  </a:extLst>
                </a:gridCol>
                <a:gridCol w="246888">
                  <a:extLst>
                    <a:ext uri="{9D8B030D-6E8A-4147-A177-3AD203B41FA5}">
                      <a16:colId xmlns:a16="http://schemas.microsoft.com/office/drawing/2014/main" val="3008562003"/>
                    </a:ext>
                  </a:extLst>
                </a:gridCol>
                <a:gridCol w="246888">
                  <a:extLst>
                    <a:ext uri="{9D8B030D-6E8A-4147-A177-3AD203B41FA5}">
                      <a16:colId xmlns:a16="http://schemas.microsoft.com/office/drawing/2014/main" val="4221629246"/>
                    </a:ext>
                  </a:extLst>
                </a:gridCol>
                <a:gridCol w="246888">
                  <a:extLst>
                    <a:ext uri="{9D8B030D-6E8A-4147-A177-3AD203B41FA5}">
                      <a16:colId xmlns:a16="http://schemas.microsoft.com/office/drawing/2014/main" val="1815233117"/>
                    </a:ext>
                  </a:extLst>
                </a:gridCol>
                <a:gridCol w="246888">
                  <a:extLst>
                    <a:ext uri="{9D8B030D-6E8A-4147-A177-3AD203B41FA5}">
                      <a16:colId xmlns:a16="http://schemas.microsoft.com/office/drawing/2014/main" val="2070455668"/>
                    </a:ext>
                  </a:extLst>
                </a:gridCol>
                <a:gridCol w="246888">
                  <a:extLst>
                    <a:ext uri="{9D8B030D-6E8A-4147-A177-3AD203B41FA5}">
                      <a16:colId xmlns:a16="http://schemas.microsoft.com/office/drawing/2014/main" val="1981670195"/>
                    </a:ext>
                  </a:extLst>
                </a:gridCol>
                <a:gridCol w="246888">
                  <a:extLst>
                    <a:ext uri="{9D8B030D-6E8A-4147-A177-3AD203B41FA5}">
                      <a16:colId xmlns:a16="http://schemas.microsoft.com/office/drawing/2014/main" val="759260863"/>
                    </a:ext>
                  </a:extLst>
                </a:gridCol>
                <a:gridCol w="246888">
                  <a:extLst>
                    <a:ext uri="{9D8B030D-6E8A-4147-A177-3AD203B41FA5}">
                      <a16:colId xmlns:a16="http://schemas.microsoft.com/office/drawing/2014/main" val="3612624543"/>
                    </a:ext>
                  </a:extLst>
                </a:gridCol>
                <a:gridCol w="246888">
                  <a:extLst>
                    <a:ext uri="{9D8B030D-6E8A-4147-A177-3AD203B41FA5}">
                      <a16:colId xmlns:a16="http://schemas.microsoft.com/office/drawing/2014/main" val="177423302"/>
                    </a:ext>
                  </a:extLst>
                </a:gridCol>
                <a:gridCol w="246888">
                  <a:extLst>
                    <a:ext uri="{9D8B030D-6E8A-4147-A177-3AD203B41FA5}">
                      <a16:colId xmlns:a16="http://schemas.microsoft.com/office/drawing/2014/main" val="1640320163"/>
                    </a:ext>
                  </a:extLst>
                </a:gridCol>
                <a:gridCol w="246888">
                  <a:extLst>
                    <a:ext uri="{9D8B030D-6E8A-4147-A177-3AD203B41FA5}">
                      <a16:colId xmlns:a16="http://schemas.microsoft.com/office/drawing/2014/main" val="4243641302"/>
                    </a:ext>
                  </a:extLst>
                </a:gridCol>
                <a:gridCol w="246888">
                  <a:extLst>
                    <a:ext uri="{9D8B030D-6E8A-4147-A177-3AD203B41FA5}">
                      <a16:colId xmlns:a16="http://schemas.microsoft.com/office/drawing/2014/main" val="7538179"/>
                    </a:ext>
                  </a:extLst>
                </a:gridCol>
                <a:gridCol w="246888">
                  <a:extLst>
                    <a:ext uri="{9D8B030D-6E8A-4147-A177-3AD203B41FA5}">
                      <a16:colId xmlns:a16="http://schemas.microsoft.com/office/drawing/2014/main" val="190906629"/>
                    </a:ext>
                  </a:extLst>
                </a:gridCol>
                <a:gridCol w="246888">
                  <a:extLst>
                    <a:ext uri="{9D8B030D-6E8A-4147-A177-3AD203B41FA5}">
                      <a16:colId xmlns:a16="http://schemas.microsoft.com/office/drawing/2014/main" val="575092260"/>
                    </a:ext>
                  </a:extLst>
                </a:gridCol>
                <a:gridCol w="246888">
                  <a:extLst>
                    <a:ext uri="{9D8B030D-6E8A-4147-A177-3AD203B41FA5}">
                      <a16:colId xmlns:a16="http://schemas.microsoft.com/office/drawing/2014/main" val="4016270793"/>
                    </a:ext>
                  </a:extLst>
                </a:gridCol>
                <a:gridCol w="246888">
                  <a:extLst>
                    <a:ext uri="{9D8B030D-6E8A-4147-A177-3AD203B41FA5}">
                      <a16:colId xmlns:a16="http://schemas.microsoft.com/office/drawing/2014/main" val="628272807"/>
                    </a:ext>
                  </a:extLst>
                </a:gridCol>
                <a:gridCol w="246888">
                  <a:extLst>
                    <a:ext uri="{9D8B030D-6E8A-4147-A177-3AD203B41FA5}">
                      <a16:colId xmlns:a16="http://schemas.microsoft.com/office/drawing/2014/main" val="3159005451"/>
                    </a:ext>
                  </a:extLst>
                </a:gridCol>
                <a:gridCol w="246888">
                  <a:extLst>
                    <a:ext uri="{9D8B030D-6E8A-4147-A177-3AD203B41FA5}">
                      <a16:colId xmlns:a16="http://schemas.microsoft.com/office/drawing/2014/main" val="447913515"/>
                    </a:ext>
                  </a:extLst>
                </a:gridCol>
                <a:gridCol w="246888">
                  <a:extLst>
                    <a:ext uri="{9D8B030D-6E8A-4147-A177-3AD203B41FA5}">
                      <a16:colId xmlns:a16="http://schemas.microsoft.com/office/drawing/2014/main" val="2510517119"/>
                    </a:ext>
                  </a:extLst>
                </a:gridCol>
                <a:gridCol w="246888">
                  <a:extLst>
                    <a:ext uri="{9D8B030D-6E8A-4147-A177-3AD203B41FA5}">
                      <a16:colId xmlns:a16="http://schemas.microsoft.com/office/drawing/2014/main" val="1008568324"/>
                    </a:ext>
                  </a:extLst>
                </a:gridCol>
                <a:gridCol w="246888">
                  <a:extLst>
                    <a:ext uri="{9D8B030D-6E8A-4147-A177-3AD203B41FA5}">
                      <a16:colId xmlns:a16="http://schemas.microsoft.com/office/drawing/2014/main" val="2958470902"/>
                    </a:ext>
                  </a:extLst>
                </a:gridCol>
                <a:gridCol w="246888">
                  <a:extLst>
                    <a:ext uri="{9D8B030D-6E8A-4147-A177-3AD203B41FA5}">
                      <a16:colId xmlns:a16="http://schemas.microsoft.com/office/drawing/2014/main" val="2434303893"/>
                    </a:ext>
                  </a:extLst>
                </a:gridCol>
                <a:gridCol w="246888">
                  <a:extLst>
                    <a:ext uri="{9D8B030D-6E8A-4147-A177-3AD203B41FA5}">
                      <a16:colId xmlns:a16="http://schemas.microsoft.com/office/drawing/2014/main" val="270226045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64439981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Guten Morgen Deutschland - 2020-12-31 21:42:02</a:t>
                      </a:r>
                      <a:r>
                        <a:rPr kumimoji="0" lang="de-DE" sz="1000" b="0" i="0" u="none" strike="noStrike" kern="1200" cap="none" spc="0" normalizeH="0" baseline="0" noProof="0">
                          <a:ln>
                            <a:noFill/>
                          </a:ln>
                          <a:solidFill>
                            <a:srgbClr val="001D31"/>
                          </a:solidFill>
                          <a:effectLst/>
                          <a:uLnTx/>
                          <a:uFillTx/>
                          <a:latin typeface="+mn-lt"/>
                          <a:ea typeface="+mn-ea"/>
                          <a:cs typeface="+mn-cs"/>
                        </a:rPr>
                        <a:t>
 Ein Blick auf den Winter im Januar - Schneefans können sich freuen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287429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2.5358 %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2884645979"/>
                  </a:ext>
                </a:extLst>
              </a:tr>
            </a:tbl>
          </a:graphicData>
        </a:graphic>
      </p:graphicFrame>
      <p:sp>
        <p:nvSpPr>
          <p:cNvPr id="4" name="Title 3">
            <a:extLst>
              <a:ext uri="{FF2B5EF4-FFF2-40B4-BE49-F238E27FC236}">
                <a16:creationId xmlns:a16="http://schemas.microsoft.com/office/drawing/2014/main" id="{905F31B4-EC43-4B94-B915-1CD310934270}"/>
              </a:ext>
            </a:extLst>
          </p:cNvPr>
          <p:cNvSpPr>
            <a:spLocks noGrp="1"/>
          </p:cNvSpPr>
          <p:nvPr>
            <p:ph type="title"/>
          </p:nvPr>
        </p:nvSpPr>
        <p:spPr/>
        <p:txBody>
          <a:bodyPr/>
          <a:lstStyle/>
          <a:p>
            <a:r>
              <a:rPr lang="en-US"/>
              <a:t>Facebook Own Posts | 132_OKR_RTL_VIP - 22 of 26</a:t>
            </a:r>
          </a:p>
        </p:txBody>
      </p:sp>
      <p:sp>
        <p:nvSpPr>
          <p:cNvPr id="5" name="Text Placeholder 4">
            <a:extLst>
              <a:ext uri="{FF2B5EF4-FFF2-40B4-BE49-F238E27FC236}">
                <a16:creationId xmlns:a16="http://schemas.microsoft.com/office/drawing/2014/main" id="{1128BEEC-1EF1-4FD7-AE68-BB9586FB6513}"/>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965776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1FD6D9-3B8D-407F-ABD0-667D748700A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0C532B0-813D-432A-A802-E91EB881DB58}"/>
              </a:ext>
            </a:extLst>
          </p:cNvPr>
          <p:cNvGraphicFramePr>
            <a:graphicFrameLocks noGrp="1"/>
          </p:cNvGraphicFramePr>
          <p:nvPr>
            <p:ph type="tbl" sz="quarter" idx="13"/>
            <p:extLst>
              <p:ext uri="{D42A27DB-BD31-4B8C-83A1-F6EECF244321}">
                <p14:modId xmlns:p14="http://schemas.microsoft.com/office/powerpoint/2010/main" val="47642424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669588742"/>
                    </a:ext>
                  </a:extLst>
                </a:gridCol>
                <a:gridCol w="246888">
                  <a:extLst>
                    <a:ext uri="{9D8B030D-6E8A-4147-A177-3AD203B41FA5}">
                      <a16:colId xmlns:a16="http://schemas.microsoft.com/office/drawing/2014/main" val="2438450230"/>
                    </a:ext>
                  </a:extLst>
                </a:gridCol>
                <a:gridCol w="246888">
                  <a:extLst>
                    <a:ext uri="{9D8B030D-6E8A-4147-A177-3AD203B41FA5}">
                      <a16:colId xmlns:a16="http://schemas.microsoft.com/office/drawing/2014/main" val="3817731249"/>
                    </a:ext>
                  </a:extLst>
                </a:gridCol>
                <a:gridCol w="246888">
                  <a:extLst>
                    <a:ext uri="{9D8B030D-6E8A-4147-A177-3AD203B41FA5}">
                      <a16:colId xmlns:a16="http://schemas.microsoft.com/office/drawing/2014/main" val="904740006"/>
                    </a:ext>
                  </a:extLst>
                </a:gridCol>
                <a:gridCol w="246888">
                  <a:extLst>
                    <a:ext uri="{9D8B030D-6E8A-4147-A177-3AD203B41FA5}">
                      <a16:colId xmlns:a16="http://schemas.microsoft.com/office/drawing/2014/main" val="1439678746"/>
                    </a:ext>
                  </a:extLst>
                </a:gridCol>
                <a:gridCol w="246888">
                  <a:extLst>
                    <a:ext uri="{9D8B030D-6E8A-4147-A177-3AD203B41FA5}">
                      <a16:colId xmlns:a16="http://schemas.microsoft.com/office/drawing/2014/main" val="2013647342"/>
                    </a:ext>
                  </a:extLst>
                </a:gridCol>
                <a:gridCol w="246888">
                  <a:extLst>
                    <a:ext uri="{9D8B030D-6E8A-4147-A177-3AD203B41FA5}">
                      <a16:colId xmlns:a16="http://schemas.microsoft.com/office/drawing/2014/main" val="4207313123"/>
                    </a:ext>
                  </a:extLst>
                </a:gridCol>
                <a:gridCol w="246888">
                  <a:extLst>
                    <a:ext uri="{9D8B030D-6E8A-4147-A177-3AD203B41FA5}">
                      <a16:colId xmlns:a16="http://schemas.microsoft.com/office/drawing/2014/main" val="2900531970"/>
                    </a:ext>
                  </a:extLst>
                </a:gridCol>
                <a:gridCol w="246888">
                  <a:extLst>
                    <a:ext uri="{9D8B030D-6E8A-4147-A177-3AD203B41FA5}">
                      <a16:colId xmlns:a16="http://schemas.microsoft.com/office/drawing/2014/main" val="3822930609"/>
                    </a:ext>
                  </a:extLst>
                </a:gridCol>
                <a:gridCol w="246888">
                  <a:extLst>
                    <a:ext uri="{9D8B030D-6E8A-4147-A177-3AD203B41FA5}">
                      <a16:colId xmlns:a16="http://schemas.microsoft.com/office/drawing/2014/main" val="492886552"/>
                    </a:ext>
                  </a:extLst>
                </a:gridCol>
                <a:gridCol w="246888">
                  <a:extLst>
                    <a:ext uri="{9D8B030D-6E8A-4147-A177-3AD203B41FA5}">
                      <a16:colId xmlns:a16="http://schemas.microsoft.com/office/drawing/2014/main" val="1356117551"/>
                    </a:ext>
                  </a:extLst>
                </a:gridCol>
                <a:gridCol w="246888">
                  <a:extLst>
                    <a:ext uri="{9D8B030D-6E8A-4147-A177-3AD203B41FA5}">
                      <a16:colId xmlns:a16="http://schemas.microsoft.com/office/drawing/2014/main" val="2699342304"/>
                    </a:ext>
                  </a:extLst>
                </a:gridCol>
                <a:gridCol w="246888">
                  <a:extLst>
                    <a:ext uri="{9D8B030D-6E8A-4147-A177-3AD203B41FA5}">
                      <a16:colId xmlns:a16="http://schemas.microsoft.com/office/drawing/2014/main" val="1984417659"/>
                    </a:ext>
                  </a:extLst>
                </a:gridCol>
                <a:gridCol w="246888">
                  <a:extLst>
                    <a:ext uri="{9D8B030D-6E8A-4147-A177-3AD203B41FA5}">
                      <a16:colId xmlns:a16="http://schemas.microsoft.com/office/drawing/2014/main" val="3574454700"/>
                    </a:ext>
                  </a:extLst>
                </a:gridCol>
                <a:gridCol w="246888">
                  <a:extLst>
                    <a:ext uri="{9D8B030D-6E8A-4147-A177-3AD203B41FA5}">
                      <a16:colId xmlns:a16="http://schemas.microsoft.com/office/drawing/2014/main" val="3983046786"/>
                    </a:ext>
                  </a:extLst>
                </a:gridCol>
                <a:gridCol w="246888">
                  <a:extLst>
                    <a:ext uri="{9D8B030D-6E8A-4147-A177-3AD203B41FA5}">
                      <a16:colId xmlns:a16="http://schemas.microsoft.com/office/drawing/2014/main" val="3425442088"/>
                    </a:ext>
                  </a:extLst>
                </a:gridCol>
                <a:gridCol w="246888">
                  <a:extLst>
                    <a:ext uri="{9D8B030D-6E8A-4147-A177-3AD203B41FA5}">
                      <a16:colId xmlns:a16="http://schemas.microsoft.com/office/drawing/2014/main" val="3407209374"/>
                    </a:ext>
                  </a:extLst>
                </a:gridCol>
                <a:gridCol w="246888">
                  <a:extLst>
                    <a:ext uri="{9D8B030D-6E8A-4147-A177-3AD203B41FA5}">
                      <a16:colId xmlns:a16="http://schemas.microsoft.com/office/drawing/2014/main" val="3051164360"/>
                    </a:ext>
                  </a:extLst>
                </a:gridCol>
                <a:gridCol w="246888">
                  <a:extLst>
                    <a:ext uri="{9D8B030D-6E8A-4147-A177-3AD203B41FA5}">
                      <a16:colId xmlns:a16="http://schemas.microsoft.com/office/drawing/2014/main" val="1523925838"/>
                    </a:ext>
                  </a:extLst>
                </a:gridCol>
                <a:gridCol w="246888">
                  <a:extLst>
                    <a:ext uri="{9D8B030D-6E8A-4147-A177-3AD203B41FA5}">
                      <a16:colId xmlns:a16="http://schemas.microsoft.com/office/drawing/2014/main" val="1334227190"/>
                    </a:ext>
                  </a:extLst>
                </a:gridCol>
                <a:gridCol w="246888">
                  <a:extLst>
                    <a:ext uri="{9D8B030D-6E8A-4147-A177-3AD203B41FA5}">
                      <a16:colId xmlns:a16="http://schemas.microsoft.com/office/drawing/2014/main" val="76393177"/>
                    </a:ext>
                  </a:extLst>
                </a:gridCol>
                <a:gridCol w="246888">
                  <a:extLst>
                    <a:ext uri="{9D8B030D-6E8A-4147-A177-3AD203B41FA5}">
                      <a16:colId xmlns:a16="http://schemas.microsoft.com/office/drawing/2014/main" val="1729263682"/>
                    </a:ext>
                  </a:extLst>
                </a:gridCol>
                <a:gridCol w="246888">
                  <a:extLst>
                    <a:ext uri="{9D8B030D-6E8A-4147-A177-3AD203B41FA5}">
                      <a16:colId xmlns:a16="http://schemas.microsoft.com/office/drawing/2014/main" val="108899485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395036284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 Aktuell - 2020-12-31 21:38:34</a:t>
                      </a:r>
                      <a:r>
                        <a:rPr kumimoji="0" lang="de-DE" sz="1000" b="0" i="0" u="none" strike="noStrike" kern="1200" cap="none" spc="0" normalizeH="0" baseline="0" noProof="0">
                          <a:ln>
                            <a:noFill/>
                          </a:ln>
                          <a:solidFill>
                            <a:srgbClr val="001D31"/>
                          </a:solidFill>
                          <a:effectLst/>
                          <a:uLnTx/>
                          <a:uFillTx/>
                          <a:latin typeface="+mn-lt"/>
                          <a:ea typeface="+mn-ea"/>
                          <a:cs typeface="+mn-cs"/>
                        </a:rPr>
                        <a:t>
 Schlangenexperten verstreuen jetzt Mehl im Haus.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1182781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31094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631422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634949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7.2869 %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53.38 %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4137102299"/>
                  </a:ext>
                </a:extLst>
              </a:tr>
            </a:tbl>
          </a:graphicData>
        </a:graphic>
      </p:graphicFrame>
      <p:sp>
        <p:nvSpPr>
          <p:cNvPr id="4" name="Title 3">
            <a:extLst>
              <a:ext uri="{FF2B5EF4-FFF2-40B4-BE49-F238E27FC236}">
                <a16:creationId xmlns:a16="http://schemas.microsoft.com/office/drawing/2014/main" id="{265B4064-F2D9-4B78-8C22-42AD3BBDE80F}"/>
              </a:ext>
            </a:extLst>
          </p:cNvPr>
          <p:cNvSpPr>
            <a:spLocks noGrp="1"/>
          </p:cNvSpPr>
          <p:nvPr>
            <p:ph type="title"/>
          </p:nvPr>
        </p:nvSpPr>
        <p:spPr/>
        <p:txBody>
          <a:bodyPr/>
          <a:lstStyle/>
          <a:p>
            <a:r>
              <a:rPr lang="en-US"/>
              <a:t>Facebook Own Posts | 132_OKR_RTL_VIP - 23 of 26</a:t>
            </a:r>
          </a:p>
        </p:txBody>
      </p:sp>
      <p:sp>
        <p:nvSpPr>
          <p:cNvPr id="5" name="Text Placeholder 4">
            <a:extLst>
              <a:ext uri="{FF2B5EF4-FFF2-40B4-BE49-F238E27FC236}">
                <a16:creationId xmlns:a16="http://schemas.microsoft.com/office/drawing/2014/main" id="{933AF25D-C8E9-4BB3-9FD1-CD20F840D81E}"/>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172081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E84FD0-F158-420C-B6D9-E093F1A4EFA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0FB6B21-BD1B-4B28-BD72-2DF7484AC97E}"/>
              </a:ext>
            </a:extLst>
          </p:cNvPr>
          <p:cNvGraphicFramePr>
            <a:graphicFrameLocks noGrp="1"/>
          </p:cNvGraphicFramePr>
          <p:nvPr>
            <p:ph type="tbl" sz="quarter" idx="13"/>
            <p:extLst>
              <p:ext uri="{D42A27DB-BD31-4B8C-83A1-F6EECF244321}">
                <p14:modId xmlns:p14="http://schemas.microsoft.com/office/powerpoint/2010/main" val="140874285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924553624"/>
                    </a:ext>
                  </a:extLst>
                </a:gridCol>
                <a:gridCol w="246888">
                  <a:extLst>
                    <a:ext uri="{9D8B030D-6E8A-4147-A177-3AD203B41FA5}">
                      <a16:colId xmlns:a16="http://schemas.microsoft.com/office/drawing/2014/main" val="1619956738"/>
                    </a:ext>
                  </a:extLst>
                </a:gridCol>
                <a:gridCol w="246888">
                  <a:extLst>
                    <a:ext uri="{9D8B030D-6E8A-4147-A177-3AD203B41FA5}">
                      <a16:colId xmlns:a16="http://schemas.microsoft.com/office/drawing/2014/main" val="1686436233"/>
                    </a:ext>
                  </a:extLst>
                </a:gridCol>
                <a:gridCol w="246888">
                  <a:extLst>
                    <a:ext uri="{9D8B030D-6E8A-4147-A177-3AD203B41FA5}">
                      <a16:colId xmlns:a16="http://schemas.microsoft.com/office/drawing/2014/main" val="2687367890"/>
                    </a:ext>
                  </a:extLst>
                </a:gridCol>
                <a:gridCol w="246888">
                  <a:extLst>
                    <a:ext uri="{9D8B030D-6E8A-4147-A177-3AD203B41FA5}">
                      <a16:colId xmlns:a16="http://schemas.microsoft.com/office/drawing/2014/main" val="96557013"/>
                    </a:ext>
                  </a:extLst>
                </a:gridCol>
                <a:gridCol w="246888">
                  <a:extLst>
                    <a:ext uri="{9D8B030D-6E8A-4147-A177-3AD203B41FA5}">
                      <a16:colId xmlns:a16="http://schemas.microsoft.com/office/drawing/2014/main" val="3566151235"/>
                    </a:ext>
                  </a:extLst>
                </a:gridCol>
                <a:gridCol w="246888">
                  <a:extLst>
                    <a:ext uri="{9D8B030D-6E8A-4147-A177-3AD203B41FA5}">
                      <a16:colId xmlns:a16="http://schemas.microsoft.com/office/drawing/2014/main" val="2759787918"/>
                    </a:ext>
                  </a:extLst>
                </a:gridCol>
                <a:gridCol w="246888">
                  <a:extLst>
                    <a:ext uri="{9D8B030D-6E8A-4147-A177-3AD203B41FA5}">
                      <a16:colId xmlns:a16="http://schemas.microsoft.com/office/drawing/2014/main" val="1774623951"/>
                    </a:ext>
                  </a:extLst>
                </a:gridCol>
                <a:gridCol w="246888">
                  <a:extLst>
                    <a:ext uri="{9D8B030D-6E8A-4147-A177-3AD203B41FA5}">
                      <a16:colId xmlns:a16="http://schemas.microsoft.com/office/drawing/2014/main" val="3758538741"/>
                    </a:ext>
                  </a:extLst>
                </a:gridCol>
                <a:gridCol w="246888">
                  <a:extLst>
                    <a:ext uri="{9D8B030D-6E8A-4147-A177-3AD203B41FA5}">
                      <a16:colId xmlns:a16="http://schemas.microsoft.com/office/drawing/2014/main" val="1369316617"/>
                    </a:ext>
                  </a:extLst>
                </a:gridCol>
                <a:gridCol w="246888">
                  <a:extLst>
                    <a:ext uri="{9D8B030D-6E8A-4147-A177-3AD203B41FA5}">
                      <a16:colId xmlns:a16="http://schemas.microsoft.com/office/drawing/2014/main" val="2068134801"/>
                    </a:ext>
                  </a:extLst>
                </a:gridCol>
                <a:gridCol w="246888">
                  <a:extLst>
                    <a:ext uri="{9D8B030D-6E8A-4147-A177-3AD203B41FA5}">
                      <a16:colId xmlns:a16="http://schemas.microsoft.com/office/drawing/2014/main" val="1212805993"/>
                    </a:ext>
                  </a:extLst>
                </a:gridCol>
                <a:gridCol w="246888">
                  <a:extLst>
                    <a:ext uri="{9D8B030D-6E8A-4147-A177-3AD203B41FA5}">
                      <a16:colId xmlns:a16="http://schemas.microsoft.com/office/drawing/2014/main" val="464388648"/>
                    </a:ext>
                  </a:extLst>
                </a:gridCol>
                <a:gridCol w="246888">
                  <a:extLst>
                    <a:ext uri="{9D8B030D-6E8A-4147-A177-3AD203B41FA5}">
                      <a16:colId xmlns:a16="http://schemas.microsoft.com/office/drawing/2014/main" val="2129277178"/>
                    </a:ext>
                  </a:extLst>
                </a:gridCol>
                <a:gridCol w="246888">
                  <a:extLst>
                    <a:ext uri="{9D8B030D-6E8A-4147-A177-3AD203B41FA5}">
                      <a16:colId xmlns:a16="http://schemas.microsoft.com/office/drawing/2014/main" val="3313316961"/>
                    </a:ext>
                  </a:extLst>
                </a:gridCol>
                <a:gridCol w="246888">
                  <a:extLst>
                    <a:ext uri="{9D8B030D-6E8A-4147-A177-3AD203B41FA5}">
                      <a16:colId xmlns:a16="http://schemas.microsoft.com/office/drawing/2014/main" val="3004904159"/>
                    </a:ext>
                  </a:extLst>
                </a:gridCol>
                <a:gridCol w="246888">
                  <a:extLst>
                    <a:ext uri="{9D8B030D-6E8A-4147-A177-3AD203B41FA5}">
                      <a16:colId xmlns:a16="http://schemas.microsoft.com/office/drawing/2014/main" val="1508907083"/>
                    </a:ext>
                  </a:extLst>
                </a:gridCol>
                <a:gridCol w="246888">
                  <a:extLst>
                    <a:ext uri="{9D8B030D-6E8A-4147-A177-3AD203B41FA5}">
                      <a16:colId xmlns:a16="http://schemas.microsoft.com/office/drawing/2014/main" val="905611319"/>
                    </a:ext>
                  </a:extLst>
                </a:gridCol>
                <a:gridCol w="246888">
                  <a:extLst>
                    <a:ext uri="{9D8B030D-6E8A-4147-A177-3AD203B41FA5}">
                      <a16:colId xmlns:a16="http://schemas.microsoft.com/office/drawing/2014/main" val="2560778228"/>
                    </a:ext>
                  </a:extLst>
                </a:gridCol>
                <a:gridCol w="246888">
                  <a:extLst>
                    <a:ext uri="{9D8B030D-6E8A-4147-A177-3AD203B41FA5}">
                      <a16:colId xmlns:a16="http://schemas.microsoft.com/office/drawing/2014/main" val="1618642555"/>
                    </a:ext>
                  </a:extLst>
                </a:gridCol>
                <a:gridCol w="246888">
                  <a:extLst>
                    <a:ext uri="{9D8B030D-6E8A-4147-A177-3AD203B41FA5}">
                      <a16:colId xmlns:a16="http://schemas.microsoft.com/office/drawing/2014/main" val="3739909785"/>
                    </a:ext>
                  </a:extLst>
                </a:gridCol>
                <a:gridCol w="246888">
                  <a:extLst>
                    <a:ext uri="{9D8B030D-6E8A-4147-A177-3AD203B41FA5}">
                      <a16:colId xmlns:a16="http://schemas.microsoft.com/office/drawing/2014/main" val="823744694"/>
                    </a:ext>
                  </a:extLst>
                </a:gridCol>
                <a:gridCol w="246888">
                  <a:extLst>
                    <a:ext uri="{9D8B030D-6E8A-4147-A177-3AD203B41FA5}">
                      <a16:colId xmlns:a16="http://schemas.microsoft.com/office/drawing/2014/main" val="361999869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2388716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VIP.de - 2020-12-31 21:37:30</a:t>
                      </a:r>
                      <a:r>
                        <a:rPr kumimoji="0" lang="de-DE" sz="1000" b="0" i="0" u="none" strike="noStrike" kern="1200" cap="none" spc="0" normalizeH="0" baseline="0" noProof="0">
                          <a:ln>
                            <a:noFill/>
                          </a:ln>
                          <a:solidFill>
                            <a:srgbClr val="001D31"/>
                          </a:solidFill>
                          <a:effectLst/>
                          <a:uLnTx/>
                          <a:uFillTx/>
                          <a:latin typeface="+mn-lt"/>
                          <a:ea typeface="+mn-ea"/>
                          <a:cs typeface="+mn-cs"/>
                        </a:rPr>
                        <a:t>
 Vorsätze sind zu Silvester ein Klassiker. Doch häufig werden sie schon kurz nach dem Jahreswechsel wieder über Bord geworfen. Diese hier kann sich wirklich jeder sparen.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294183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0.2024 %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0.67 %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850076859"/>
                  </a:ext>
                </a:extLst>
              </a:tr>
            </a:tbl>
          </a:graphicData>
        </a:graphic>
      </p:graphicFrame>
      <p:sp>
        <p:nvSpPr>
          <p:cNvPr id="4" name="Title 3">
            <a:extLst>
              <a:ext uri="{FF2B5EF4-FFF2-40B4-BE49-F238E27FC236}">
                <a16:creationId xmlns:a16="http://schemas.microsoft.com/office/drawing/2014/main" id="{15864385-F73E-43F6-96E7-5EBA55349060}"/>
              </a:ext>
            </a:extLst>
          </p:cNvPr>
          <p:cNvSpPr>
            <a:spLocks noGrp="1"/>
          </p:cNvSpPr>
          <p:nvPr>
            <p:ph type="title"/>
          </p:nvPr>
        </p:nvSpPr>
        <p:spPr/>
        <p:txBody>
          <a:bodyPr/>
          <a:lstStyle/>
          <a:p>
            <a:r>
              <a:rPr lang="en-US"/>
              <a:t>Facebook Own Posts | 132_OKR_RTL_VIP - 24 of 26</a:t>
            </a:r>
          </a:p>
        </p:txBody>
      </p:sp>
      <p:sp>
        <p:nvSpPr>
          <p:cNvPr id="5" name="Text Placeholder 4">
            <a:extLst>
              <a:ext uri="{FF2B5EF4-FFF2-40B4-BE49-F238E27FC236}">
                <a16:creationId xmlns:a16="http://schemas.microsoft.com/office/drawing/2014/main" id="{7287EA76-9DEF-4664-BDEC-554760F71D58}"/>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3329664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31206DD-04B7-401A-8648-CB423876BC4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0AE7CF5-545B-4BCA-8280-EB8249B9193E}"/>
              </a:ext>
            </a:extLst>
          </p:cNvPr>
          <p:cNvGraphicFramePr>
            <a:graphicFrameLocks noGrp="1"/>
          </p:cNvGraphicFramePr>
          <p:nvPr>
            <p:ph type="tbl" sz="quarter" idx="13"/>
            <p:extLst>
              <p:ext uri="{D42A27DB-BD31-4B8C-83A1-F6EECF244321}">
                <p14:modId xmlns:p14="http://schemas.microsoft.com/office/powerpoint/2010/main" val="35286180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3179271"/>
                    </a:ext>
                  </a:extLst>
                </a:gridCol>
                <a:gridCol w="246888">
                  <a:extLst>
                    <a:ext uri="{9D8B030D-6E8A-4147-A177-3AD203B41FA5}">
                      <a16:colId xmlns:a16="http://schemas.microsoft.com/office/drawing/2014/main" val="3237387591"/>
                    </a:ext>
                  </a:extLst>
                </a:gridCol>
                <a:gridCol w="246888">
                  <a:extLst>
                    <a:ext uri="{9D8B030D-6E8A-4147-A177-3AD203B41FA5}">
                      <a16:colId xmlns:a16="http://schemas.microsoft.com/office/drawing/2014/main" val="2784223531"/>
                    </a:ext>
                  </a:extLst>
                </a:gridCol>
                <a:gridCol w="246888">
                  <a:extLst>
                    <a:ext uri="{9D8B030D-6E8A-4147-A177-3AD203B41FA5}">
                      <a16:colId xmlns:a16="http://schemas.microsoft.com/office/drawing/2014/main" val="4197003516"/>
                    </a:ext>
                  </a:extLst>
                </a:gridCol>
                <a:gridCol w="246888">
                  <a:extLst>
                    <a:ext uri="{9D8B030D-6E8A-4147-A177-3AD203B41FA5}">
                      <a16:colId xmlns:a16="http://schemas.microsoft.com/office/drawing/2014/main" val="4288674507"/>
                    </a:ext>
                  </a:extLst>
                </a:gridCol>
                <a:gridCol w="246888">
                  <a:extLst>
                    <a:ext uri="{9D8B030D-6E8A-4147-A177-3AD203B41FA5}">
                      <a16:colId xmlns:a16="http://schemas.microsoft.com/office/drawing/2014/main" val="3250218217"/>
                    </a:ext>
                  </a:extLst>
                </a:gridCol>
                <a:gridCol w="246888">
                  <a:extLst>
                    <a:ext uri="{9D8B030D-6E8A-4147-A177-3AD203B41FA5}">
                      <a16:colId xmlns:a16="http://schemas.microsoft.com/office/drawing/2014/main" val="2745667985"/>
                    </a:ext>
                  </a:extLst>
                </a:gridCol>
                <a:gridCol w="246888">
                  <a:extLst>
                    <a:ext uri="{9D8B030D-6E8A-4147-A177-3AD203B41FA5}">
                      <a16:colId xmlns:a16="http://schemas.microsoft.com/office/drawing/2014/main" val="1635594630"/>
                    </a:ext>
                  </a:extLst>
                </a:gridCol>
                <a:gridCol w="246888">
                  <a:extLst>
                    <a:ext uri="{9D8B030D-6E8A-4147-A177-3AD203B41FA5}">
                      <a16:colId xmlns:a16="http://schemas.microsoft.com/office/drawing/2014/main" val="2251368618"/>
                    </a:ext>
                  </a:extLst>
                </a:gridCol>
                <a:gridCol w="246888">
                  <a:extLst>
                    <a:ext uri="{9D8B030D-6E8A-4147-A177-3AD203B41FA5}">
                      <a16:colId xmlns:a16="http://schemas.microsoft.com/office/drawing/2014/main" val="1176969710"/>
                    </a:ext>
                  </a:extLst>
                </a:gridCol>
                <a:gridCol w="246888">
                  <a:extLst>
                    <a:ext uri="{9D8B030D-6E8A-4147-A177-3AD203B41FA5}">
                      <a16:colId xmlns:a16="http://schemas.microsoft.com/office/drawing/2014/main" val="1691413877"/>
                    </a:ext>
                  </a:extLst>
                </a:gridCol>
                <a:gridCol w="246888">
                  <a:extLst>
                    <a:ext uri="{9D8B030D-6E8A-4147-A177-3AD203B41FA5}">
                      <a16:colId xmlns:a16="http://schemas.microsoft.com/office/drawing/2014/main" val="3641275277"/>
                    </a:ext>
                  </a:extLst>
                </a:gridCol>
                <a:gridCol w="246888">
                  <a:extLst>
                    <a:ext uri="{9D8B030D-6E8A-4147-A177-3AD203B41FA5}">
                      <a16:colId xmlns:a16="http://schemas.microsoft.com/office/drawing/2014/main" val="4260735958"/>
                    </a:ext>
                  </a:extLst>
                </a:gridCol>
                <a:gridCol w="246888">
                  <a:extLst>
                    <a:ext uri="{9D8B030D-6E8A-4147-A177-3AD203B41FA5}">
                      <a16:colId xmlns:a16="http://schemas.microsoft.com/office/drawing/2014/main" val="4043685366"/>
                    </a:ext>
                  </a:extLst>
                </a:gridCol>
                <a:gridCol w="246888">
                  <a:extLst>
                    <a:ext uri="{9D8B030D-6E8A-4147-A177-3AD203B41FA5}">
                      <a16:colId xmlns:a16="http://schemas.microsoft.com/office/drawing/2014/main" val="3930043840"/>
                    </a:ext>
                  </a:extLst>
                </a:gridCol>
                <a:gridCol w="246888">
                  <a:extLst>
                    <a:ext uri="{9D8B030D-6E8A-4147-A177-3AD203B41FA5}">
                      <a16:colId xmlns:a16="http://schemas.microsoft.com/office/drawing/2014/main" val="3318155632"/>
                    </a:ext>
                  </a:extLst>
                </a:gridCol>
                <a:gridCol w="246888">
                  <a:extLst>
                    <a:ext uri="{9D8B030D-6E8A-4147-A177-3AD203B41FA5}">
                      <a16:colId xmlns:a16="http://schemas.microsoft.com/office/drawing/2014/main" val="3906800588"/>
                    </a:ext>
                  </a:extLst>
                </a:gridCol>
                <a:gridCol w="246888">
                  <a:extLst>
                    <a:ext uri="{9D8B030D-6E8A-4147-A177-3AD203B41FA5}">
                      <a16:colId xmlns:a16="http://schemas.microsoft.com/office/drawing/2014/main" val="2023361703"/>
                    </a:ext>
                  </a:extLst>
                </a:gridCol>
                <a:gridCol w="246888">
                  <a:extLst>
                    <a:ext uri="{9D8B030D-6E8A-4147-A177-3AD203B41FA5}">
                      <a16:colId xmlns:a16="http://schemas.microsoft.com/office/drawing/2014/main" val="1045363376"/>
                    </a:ext>
                  </a:extLst>
                </a:gridCol>
                <a:gridCol w="246888">
                  <a:extLst>
                    <a:ext uri="{9D8B030D-6E8A-4147-A177-3AD203B41FA5}">
                      <a16:colId xmlns:a16="http://schemas.microsoft.com/office/drawing/2014/main" val="665796654"/>
                    </a:ext>
                  </a:extLst>
                </a:gridCol>
                <a:gridCol w="246888">
                  <a:extLst>
                    <a:ext uri="{9D8B030D-6E8A-4147-A177-3AD203B41FA5}">
                      <a16:colId xmlns:a16="http://schemas.microsoft.com/office/drawing/2014/main" val="2897818374"/>
                    </a:ext>
                  </a:extLst>
                </a:gridCol>
                <a:gridCol w="246888">
                  <a:extLst>
                    <a:ext uri="{9D8B030D-6E8A-4147-A177-3AD203B41FA5}">
                      <a16:colId xmlns:a16="http://schemas.microsoft.com/office/drawing/2014/main" val="3257116419"/>
                    </a:ext>
                  </a:extLst>
                </a:gridCol>
                <a:gridCol w="246888">
                  <a:extLst>
                    <a:ext uri="{9D8B030D-6E8A-4147-A177-3AD203B41FA5}">
                      <a16:colId xmlns:a16="http://schemas.microsoft.com/office/drawing/2014/main" val="196121595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203828041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Punkt 12 - 2020-12-31 21:34:32</a:t>
                      </a:r>
                      <a:r>
                        <a:rPr kumimoji="0" lang="de-DE" sz="1000" b="0" i="0" u="none" strike="noStrike" kern="1200" cap="none" spc="0" normalizeH="0" baseline="0" noProof="0">
                          <a:ln>
                            <a:noFill/>
                          </a:ln>
                          <a:solidFill>
                            <a:srgbClr val="001D31"/>
                          </a:solidFill>
                          <a:effectLst/>
                          <a:uLnTx/>
                          <a:uFillTx/>
                          <a:latin typeface="+mn-lt"/>
                          <a:ea typeface="+mn-ea"/>
                          <a:cs typeface="+mn-cs"/>
                        </a:rPr>
                        <a:t>
 RTL-Mode-Expertin Tanja Comba stellt Mode-Trends vor, die Gemütlichkeit und Glamour vereinen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812310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11459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11459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0.3927 %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2096854581"/>
                  </a:ext>
                </a:extLst>
              </a:tr>
            </a:tbl>
          </a:graphicData>
        </a:graphic>
      </p:graphicFrame>
      <p:sp>
        <p:nvSpPr>
          <p:cNvPr id="4" name="Title 3">
            <a:extLst>
              <a:ext uri="{FF2B5EF4-FFF2-40B4-BE49-F238E27FC236}">
                <a16:creationId xmlns:a16="http://schemas.microsoft.com/office/drawing/2014/main" id="{C732ACFE-BEC6-452A-94E5-F8A6FED4C55A}"/>
              </a:ext>
            </a:extLst>
          </p:cNvPr>
          <p:cNvSpPr>
            <a:spLocks noGrp="1"/>
          </p:cNvSpPr>
          <p:nvPr>
            <p:ph type="title"/>
          </p:nvPr>
        </p:nvSpPr>
        <p:spPr/>
        <p:txBody>
          <a:bodyPr/>
          <a:lstStyle/>
          <a:p>
            <a:r>
              <a:rPr lang="en-US"/>
              <a:t>Facebook Own Posts | 132_OKR_RTL_VIP - 25 of 26</a:t>
            </a:r>
          </a:p>
        </p:txBody>
      </p:sp>
      <p:sp>
        <p:nvSpPr>
          <p:cNvPr id="5" name="Text Placeholder 4">
            <a:extLst>
              <a:ext uri="{FF2B5EF4-FFF2-40B4-BE49-F238E27FC236}">
                <a16:creationId xmlns:a16="http://schemas.microsoft.com/office/drawing/2014/main" id="{681F2BBC-A2DD-47F9-8317-A164950777EB}"/>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1064986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3614A23-A3C0-46C1-BF4C-179108F9EF0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F8380C9-2E09-4F7D-BC4B-E4D941B5EFB2}"/>
              </a:ext>
            </a:extLst>
          </p:cNvPr>
          <p:cNvGraphicFramePr>
            <a:graphicFrameLocks noGrp="1"/>
          </p:cNvGraphicFramePr>
          <p:nvPr>
            <p:ph type="tbl" sz="quarter" idx="13"/>
            <p:extLst>
              <p:ext uri="{D42A27DB-BD31-4B8C-83A1-F6EECF244321}">
                <p14:modId xmlns:p14="http://schemas.microsoft.com/office/powerpoint/2010/main" val="427459864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70988325"/>
                    </a:ext>
                  </a:extLst>
                </a:gridCol>
                <a:gridCol w="246888">
                  <a:extLst>
                    <a:ext uri="{9D8B030D-6E8A-4147-A177-3AD203B41FA5}">
                      <a16:colId xmlns:a16="http://schemas.microsoft.com/office/drawing/2014/main" val="3577597285"/>
                    </a:ext>
                  </a:extLst>
                </a:gridCol>
                <a:gridCol w="246888">
                  <a:extLst>
                    <a:ext uri="{9D8B030D-6E8A-4147-A177-3AD203B41FA5}">
                      <a16:colId xmlns:a16="http://schemas.microsoft.com/office/drawing/2014/main" val="1017417575"/>
                    </a:ext>
                  </a:extLst>
                </a:gridCol>
                <a:gridCol w="246888">
                  <a:extLst>
                    <a:ext uri="{9D8B030D-6E8A-4147-A177-3AD203B41FA5}">
                      <a16:colId xmlns:a16="http://schemas.microsoft.com/office/drawing/2014/main" val="1303055277"/>
                    </a:ext>
                  </a:extLst>
                </a:gridCol>
                <a:gridCol w="246888">
                  <a:extLst>
                    <a:ext uri="{9D8B030D-6E8A-4147-A177-3AD203B41FA5}">
                      <a16:colId xmlns:a16="http://schemas.microsoft.com/office/drawing/2014/main" val="1107145967"/>
                    </a:ext>
                  </a:extLst>
                </a:gridCol>
                <a:gridCol w="246888">
                  <a:extLst>
                    <a:ext uri="{9D8B030D-6E8A-4147-A177-3AD203B41FA5}">
                      <a16:colId xmlns:a16="http://schemas.microsoft.com/office/drawing/2014/main" val="176670097"/>
                    </a:ext>
                  </a:extLst>
                </a:gridCol>
                <a:gridCol w="246888">
                  <a:extLst>
                    <a:ext uri="{9D8B030D-6E8A-4147-A177-3AD203B41FA5}">
                      <a16:colId xmlns:a16="http://schemas.microsoft.com/office/drawing/2014/main" val="3850146183"/>
                    </a:ext>
                  </a:extLst>
                </a:gridCol>
                <a:gridCol w="246888">
                  <a:extLst>
                    <a:ext uri="{9D8B030D-6E8A-4147-A177-3AD203B41FA5}">
                      <a16:colId xmlns:a16="http://schemas.microsoft.com/office/drawing/2014/main" val="2621763354"/>
                    </a:ext>
                  </a:extLst>
                </a:gridCol>
                <a:gridCol w="246888">
                  <a:extLst>
                    <a:ext uri="{9D8B030D-6E8A-4147-A177-3AD203B41FA5}">
                      <a16:colId xmlns:a16="http://schemas.microsoft.com/office/drawing/2014/main" val="3685766338"/>
                    </a:ext>
                  </a:extLst>
                </a:gridCol>
                <a:gridCol w="246888">
                  <a:extLst>
                    <a:ext uri="{9D8B030D-6E8A-4147-A177-3AD203B41FA5}">
                      <a16:colId xmlns:a16="http://schemas.microsoft.com/office/drawing/2014/main" val="3833173822"/>
                    </a:ext>
                  </a:extLst>
                </a:gridCol>
                <a:gridCol w="246888">
                  <a:extLst>
                    <a:ext uri="{9D8B030D-6E8A-4147-A177-3AD203B41FA5}">
                      <a16:colId xmlns:a16="http://schemas.microsoft.com/office/drawing/2014/main" val="3126928787"/>
                    </a:ext>
                  </a:extLst>
                </a:gridCol>
                <a:gridCol w="246888">
                  <a:extLst>
                    <a:ext uri="{9D8B030D-6E8A-4147-A177-3AD203B41FA5}">
                      <a16:colId xmlns:a16="http://schemas.microsoft.com/office/drawing/2014/main" val="3090651307"/>
                    </a:ext>
                  </a:extLst>
                </a:gridCol>
                <a:gridCol w="246888">
                  <a:extLst>
                    <a:ext uri="{9D8B030D-6E8A-4147-A177-3AD203B41FA5}">
                      <a16:colId xmlns:a16="http://schemas.microsoft.com/office/drawing/2014/main" val="3560729923"/>
                    </a:ext>
                  </a:extLst>
                </a:gridCol>
                <a:gridCol w="246888">
                  <a:extLst>
                    <a:ext uri="{9D8B030D-6E8A-4147-A177-3AD203B41FA5}">
                      <a16:colId xmlns:a16="http://schemas.microsoft.com/office/drawing/2014/main" val="291407483"/>
                    </a:ext>
                  </a:extLst>
                </a:gridCol>
                <a:gridCol w="246888">
                  <a:extLst>
                    <a:ext uri="{9D8B030D-6E8A-4147-A177-3AD203B41FA5}">
                      <a16:colId xmlns:a16="http://schemas.microsoft.com/office/drawing/2014/main" val="4227284957"/>
                    </a:ext>
                  </a:extLst>
                </a:gridCol>
                <a:gridCol w="246888">
                  <a:extLst>
                    <a:ext uri="{9D8B030D-6E8A-4147-A177-3AD203B41FA5}">
                      <a16:colId xmlns:a16="http://schemas.microsoft.com/office/drawing/2014/main" val="3840463952"/>
                    </a:ext>
                  </a:extLst>
                </a:gridCol>
                <a:gridCol w="246888">
                  <a:extLst>
                    <a:ext uri="{9D8B030D-6E8A-4147-A177-3AD203B41FA5}">
                      <a16:colId xmlns:a16="http://schemas.microsoft.com/office/drawing/2014/main" val="1122974454"/>
                    </a:ext>
                  </a:extLst>
                </a:gridCol>
                <a:gridCol w="246888">
                  <a:extLst>
                    <a:ext uri="{9D8B030D-6E8A-4147-A177-3AD203B41FA5}">
                      <a16:colId xmlns:a16="http://schemas.microsoft.com/office/drawing/2014/main" val="2264818437"/>
                    </a:ext>
                  </a:extLst>
                </a:gridCol>
                <a:gridCol w="246888">
                  <a:extLst>
                    <a:ext uri="{9D8B030D-6E8A-4147-A177-3AD203B41FA5}">
                      <a16:colId xmlns:a16="http://schemas.microsoft.com/office/drawing/2014/main" val="2000446031"/>
                    </a:ext>
                  </a:extLst>
                </a:gridCol>
                <a:gridCol w="246888">
                  <a:extLst>
                    <a:ext uri="{9D8B030D-6E8A-4147-A177-3AD203B41FA5}">
                      <a16:colId xmlns:a16="http://schemas.microsoft.com/office/drawing/2014/main" val="4265939307"/>
                    </a:ext>
                  </a:extLst>
                </a:gridCol>
                <a:gridCol w="246888">
                  <a:extLst>
                    <a:ext uri="{9D8B030D-6E8A-4147-A177-3AD203B41FA5}">
                      <a16:colId xmlns:a16="http://schemas.microsoft.com/office/drawing/2014/main" val="3340164889"/>
                    </a:ext>
                  </a:extLst>
                </a:gridCol>
                <a:gridCol w="246888">
                  <a:extLst>
                    <a:ext uri="{9D8B030D-6E8A-4147-A177-3AD203B41FA5}">
                      <a16:colId xmlns:a16="http://schemas.microsoft.com/office/drawing/2014/main" val="3831671676"/>
                    </a:ext>
                  </a:extLst>
                </a:gridCol>
                <a:gridCol w="246888">
                  <a:extLst>
                    <a:ext uri="{9D8B030D-6E8A-4147-A177-3AD203B41FA5}">
                      <a16:colId xmlns:a16="http://schemas.microsoft.com/office/drawing/2014/main" val="21057196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Fans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Link clicks (Unique)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Paid 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Virality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Organic Reach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Targeting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Expired?</a:t>
                      </a:r>
                    </a:p>
                  </a:txBody>
                  <a:tcPr/>
                </a:tc>
                <a:extLst>
                  <a:ext uri="{0D108BD9-81ED-4DB2-BD59-A6C34878D82A}">
                    <a16:rowId xmlns:a16="http://schemas.microsoft.com/office/drawing/2014/main" val="69688550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RTL.de - 2020-12-31 21:33:32</a:t>
                      </a:r>
                      <a:r>
                        <a:rPr kumimoji="0" lang="de-DE" sz="1000" b="0" i="0" u="none" strike="noStrike" kern="1200" cap="none" spc="0" normalizeH="0" baseline="0" noProof="0">
                          <a:ln>
                            <a:noFill/>
                          </a:ln>
                          <a:solidFill>
                            <a:srgbClr val="001D31"/>
                          </a:solidFill>
                          <a:effectLst/>
                          <a:uLnTx/>
                          <a:uFillTx/>
                          <a:latin typeface="+mn-lt"/>
                          <a:ea typeface="+mn-ea"/>
                          <a:cs typeface="+mn-cs"/>
                        </a:rPr>
                        <a:t>
 In ihrer Instagram-Story bittet Georgina Fleur ihre Follower: « Bitte helft mir, dem ein Ende zu setzen. » Kubi sei ein „kranker Stalker“ und lauere ihr auf.</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1434340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80320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81606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3.8982 %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Public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extLst>
                  <a:ext uri="{0D108BD9-81ED-4DB2-BD59-A6C34878D82A}">
                    <a16:rowId xmlns:a16="http://schemas.microsoft.com/office/drawing/2014/main" val="1025085614"/>
                  </a:ext>
                </a:extLst>
              </a:tr>
            </a:tbl>
          </a:graphicData>
        </a:graphic>
      </p:graphicFrame>
      <p:sp>
        <p:nvSpPr>
          <p:cNvPr id="4" name="Title 3">
            <a:extLst>
              <a:ext uri="{FF2B5EF4-FFF2-40B4-BE49-F238E27FC236}">
                <a16:creationId xmlns:a16="http://schemas.microsoft.com/office/drawing/2014/main" id="{4B391C57-26F9-43E2-8841-74FECB652AC7}"/>
              </a:ext>
            </a:extLst>
          </p:cNvPr>
          <p:cNvSpPr>
            <a:spLocks noGrp="1"/>
          </p:cNvSpPr>
          <p:nvPr>
            <p:ph type="title"/>
          </p:nvPr>
        </p:nvSpPr>
        <p:spPr/>
        <p:txBody>
          <a:bodyPr/>
          <a:lstStyle/>
          <a:p>
            <a:r>
              <a:rPr lang="en-US"/>
              <a:t>Facebook Own Posts | 132_OKR_RTL_VIP - 26 of 26</a:t>
            </a:r>
          </a:p>
        </p:txBody>
      </p:sp>
      <p:sp>
        <p:nvSpPr>
          <p:cNvPr id="5" name="Text Placeholder 4">
            <a:extLst>
              <a:ext uri="{FF2B5EF4-FFF2-40B4-BE49-F238E27FC236}">
                <a16:creationId xmlns:a16="http://schemas.microsoft.com/office/drawing/2014/main" id="{C1572A03-23B6-4ED0-A851-870A585AA4EB}"/>
              </a:ext>
            </a:extLst>
          </p:cNvPr>
          <p:cNvSpPr>
            <a:spLocks noGrp="1"/>
          </p:cNvSpPr>
          <p:nvPr>
            <p:ph type="body" sz="quarter" idx="14"/>
          </p:nvPr>
        </p:nvSpPr>
        <p:spPr/>
        <p:txBody>
          <a:bodyPr/>
          <a:lstStyle/>
          <a:p>
            <a:r>
              <a:rPr lang="en-US"/>
              <a:t>01.07.2020 - 31.12.2020</a:t>
            </a:r>
          </a:p>
        </p:txBody>
      </p:sp>
    </p:spTree>
    <p:extLst>
      <p:ext uri="{BB962C8B-B14F-4D97-AF65-F5344CB8AC3E}">
        <p14:creationId xmlns:p14="http://schemas.microsoft.com/office/powerpoint/2010/main" val="21963374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20210421_105745</Template>
  <TotalTime>19</TotalTime>
  <Words>2169</Words>
  <Application>Microsoft Office PowerPoint</Application>
  <PresentationFormat>On-screen Show (16:9)</PresentationFormat>
  <Paragraphs>1225</Paragraphs>
  <Slides>26</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0" baseType="lpstr">
      <vt:lpstr>Arial</vt:lpstr>
      <vt:lpstr>Wingdings</vt:lpstr>
      <vt:lpstr>Default</vt:lpstr>
      <vt:lpstr>think-cell Slide</vt:lpstr>
      <vt:lpstr>Facebook Own Posts | 132_OKR_RTL_VIP - 1 of 26</vt:lpstr>
      <vt:lpstr>Facebook Own Posts | 132_OKR_RTL_VIP - 2 of 26</vt:lpstr>
      <vt:lpstr>Facebook Own Posts | 132_OKR_RTL_VIP - 3 of 26</vt:lpstr>
      <vt:lpstr>Facebook Own Posts | 132_OKR_RTL_VIP - 4 of 26</vt:lpstr>
      <vt:lpstr>Facebook Own Posts | 132_OKR_RTL_VIP - 5 of 26</vt:lpstr>
      <vt:lpstr>Facebook Own Posts | 132_OKR_RTL_VIP - 6 of 26</vt:lpstr>
      <vt:lpstr>Facebook Own Posts | 132_OKR_RTL_VIP - 7 of 26</vt:lpstr>
      <vt:lpstr>Facebook Own Posts | 132_OKR_RTL_VIP - 8 of 26</vt:lpstr>
      <vt:lpstr>Facebook Own Posts | 132_OKR_RTL_VIP - 9 of 26</vt:lpstr>
      <vt:lpstr>Facebook Own Posts | 132_OKR_RTL_VIP - 10 of 26</vt:lpstr>
      <vt:lpstr>Facebook Own Posts | 132_OKR_RTL_VIP - 11 of 26</vt:lpstr>
      <vt:lpstr>Facebook Own Posts | 132_OKR_RTL_VIP - 12 of 26</vt:lpstr>
      <vt:lpstr>Facebook Own Posts | 132_OKR_RTL_VIP - 13 of 26</vt:lpstr>
      <vt:lpstr>Facebook Own Posts | 132_OKR_RTL_VIP - 14 of 26</vt:lpstr>
      <vt:lpstr>Facebook Own Posts | 132_OKR_RTL_VIP - 15 of 26</vt:lpstr>
      <vt:lpstr>Facebook Own Posts | 132_OKR_RTL_VIP - 16 of 26</vt:lpstr>
      <vt:lpstr>Facebook Own Posts | 132_OKR_RTL_VIP - 17 of 26</vt:lpstr>
      <vt:lpstr>Facebook Own Posts | 132_OKR_RTL_VIP - 18 of 26</vt:lpstr>
      <vt:lpstr>Facebook Own Posts | 132_OKR_RTL_VIP - 19 of 26</vt:lpstr>
      <vt:lpstr>Facebook Own Posts | 132_OKR_RTL_VIP - 20 of 26</vt:lpstr>
      <vt:lpstr>Facebook Own Posts | 132_OKR_RTL_VIP - 21 of 26</vt:lpstr>
      <vt:lpstr>Facebook Own Posts | 132_OKR_RTL_VIP - 22 of 26</vt:lpstr>
      <vt:lpstr>Facebook Own Posts | 132_OKR_RTL_VIP - 23 of 26</vt:lpstr>
      <vt:lpstr>Facebook Own Posts | 132_OKR_RTL_VIP - 24 of 26</vt:lpstr>
      <vt:lpstr>Facebook Own Posts | 132_OKR_RTL_VIP - 25 of 26</vt:lpstr>
      <vt:lpstr>Facebook Own Posts | 132_OKR_RTL_VIP - 26 of 26</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Ratio 16 to 9</dc:subject>
  <dc:creator>Frederik Peiniger</dc:creator>
  <cp:keywords>Powerpoint Templates</cp:keywords>
  <dc:description>© Copyright
RTL interactive GmbH
Picassoplatz 1
D-50679 Köln
Germany</dc:description>
  <cp:lastModifiedBy>Frederik Peiniger</cp:lastModifiedBy>
  <cp:revision>3</cp:revision>
  <cp:lastPrinted>2004-08-25T13:10:08Z</cp:lastPrinted>
  <dcterms:created xsi:type="dcterms:W3CDTF">2021-04-21T10:57:46Z</dcterms:created>
  <dcterms:modified xsi:type="dcterms:W3CDTF">2021-04-21T11:17:28Z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