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561" autoAdjust="0"/>
  </p:normalViewPr>
  <p:slideViewPr>
    <p:cSldViewPr showGuides="1">
      <p:cViewPr varScale="1">
        <p:scale>
          <a:sx n="81" d="100"/>
          <a:sy n="81" d="100"/>
        </p:scale>
        <p:origin x="108" y="53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Das Supertalent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Sheet1!$A$2:$A$113</c:f>
              <c:strCache>
                <c:ptCount val="112"/>
                <c:pt idx="0">
                  <c:v>08.09.2019</c:v>
                </c:pt>
                <c:pt idx="1">
                  <c:v>09.09.2019</c:v>
                </c:pt>
                <c:pt idx="2">
                  <c:v>10.09.2019</c:v>
                </c:pt>
                <c:pt idx="3">
                  <c:v>11.09.2019</c:v>
                </c:pt>
                <c:pt idx="4">
                  <c:v>12.09.2019</c:v>
                </c:pt>
                <c:pt idx="5">
                  <c:v>13.09.2019</c:v>
                </c:pt>
                <c:pt idx="6">
                  <c:v>14.09.2019</c:v>
                </c:pt>
                <c:pt idx="7">
                  <c:v>15.09.2019</c:v>
                </c:pt>
                <c:pt idx="8">
                  <c:v>16.09.2019</c:v>
                </c:pt>
                <c:pt idx="9">
                  <c:v>17.09.2019</c:v>
                </c:pt>
                <c:pt idx="10">
                  <c:v>18.09.2019</c:v>
                </c:pt>
                <c:pt idx="11">
                  <c:v>19.09.2019</c:v>
                </c:pt>
                <c:pt idx="12">
                  <c:v>20.09.2019</c:v>
                </c:pt>
                <c:pt idx="13">
                  <c:v>21.09.2019</c:v>
                </c:pt>
                <c:pt idx="14">
                  <c:v>22.09.2019</c:v>
                </c:pt>
                <c:pt idx="15">
                  <c:v>23.09.2019</c:v>
                </c:pt>
                <c:pt idx="16">
                  <c:v>24.09.2019</c:v>
                </c:pt>
                <c:pt idx="17">
                  <c:v>25.09.2019</c:v>
                </c:pt>
                <c:pt idx="18">
                  <c:v>26.09.2019</c:v>
                </c:pt>
                <c:pt idx="19">
                  <c:v>27.09.2019</c:v>
                </c:pt>
                <c:pt idx="20">
                  <c:v>28.09.2019</c:v>
                </c:pt>
                <c:pt idx="21">
                  <c:v>29.09.2019</c:v>
                </c:pt>
                <c:pt idx="22">
                  <c:v>30.09.2019</c:v>
                </c:pt>
                <c:pt idx="23">
                  <c:v>01.10.2019</c:v>
                </c:pt>
                <c:pt idx="24">
                  <c:v>02.10.2019</c:v>
                </c:pt>
                <c:pt idx="25">
                  <c:v>03.10.2019</c:v>
                </c:pt>
                <c:pt idx="26">
                  <c:v>04.10.2019</c:v>
                </c:pt>
                <c:pt idx="27">
                  <c:v>05.10.2019</c:v>
                </c:pt>
                <c:pt idx="28">
                  <c:v>06.10.2019</c:v>
                </c:pt>
                <c:pt idx="29">
                  <c:v>07.10.2019</c:v>
                </c:pt>
                <c:pt idx="30">
                  <c:v>08.10.2019</c:v>
                </c:pt>
                <c:pt idx="31">
                  <c:v>09.10.2019</c:v>
                </c:pt>
                <c:pt idx="32">
                  <c:v>10.10.2019</c:v>
                </c:pt>
                <c:pt idx="33">
                  <c:v>11.10.2019</c:v>
                </c:pt>
                <c:pt idx="34">
                  <c:v>12.10.2019</c:v>
                </c:pt>
                <c:pt idx="35">
                  <c:v>13.10.2019</c:v>
                </c:pt>
                <c:pt idx="36">
                  <c:v>14.10.2019</c:v>
                </c:pt>
                <c:pt idx="37">
                  <c:v>15.10.2019</c:v>
                </c:pt>
                <c:pt idx="38">
                  <c:v>16.10.2019</c:v>
                </c:pt>
                <c:pt idx="39">
                  <c:v>17.10.2019</c:v>
                </c:pt>
                <c:pt idx="40">
                  <c:v>18.10.2019</c:v>
                </c:pt>
                <c:pt idx="41">
                  <c:v>19.10.2019</c:v>
                </c:pt>
                <c:pt idx="42">
                  <c:v>20.10.2019</c:v>
                </c:pt>
                <c:pt idx="43">
                  <c:v>21.10.2019</c:v>
                </c:pt>
                <c:pt idx="44">
                  <c:v>22.10.2019</c:v>
                </c:pt>
                <c:pt idx="45">
                  <c:v>23.10.2019</c:v>
                </c:pt>
                <c:pt idx="46">
                  <c:v>24.10.2019</c:v>
                </c:pt>
                <c:pt idx="47">
                  <c:v>25.10.2019</c:v>
                </c:pt>
                <c:pt idx="48">
                  <c:v>26.10.2019</c:v>
                </c:pt>
                <c:pt idx="49">
                  <c:v>27.10.2019</c:v>
                </c:pt>
                <c:pt idx="50">
                  <c:v>28.10.2019</c:v>
                </c:pt>
                <c:pt idx="51">
                  <c:v>29.10.2019</c:v>
                </c:pt>
                <c:pt idx="52">
                  <c:v>30.10.2019</c:v>
                </c:pt>
                <c:pt idx="53">
                  <c:v>31.10.2019</c:v>
                </c:pt>
                <c:pt idx="54">
                  <c:v>01.11.2019</c:v>
                </c:pt>
                <c:pt idx="55">
                  <c:v>02.11.2019</c:v>
                </c:pt>
                <c:pt idx="56">
                  <c:v>03.11.2019</c:v>
                </c:pt>
                <c:pt idx="57">
                  <c:v>04.11.2019</c:v>
                </c:pt>
                <c:pt idx="58">
                  <c:v>05.11.2019</c:v>
                </c:pt>
                <c:pt idx="59">
                  <c:v>06.11.2019</c:v>
                </c:pt>
                <c:pt idx="60">
                  <c:v>07.11.2019</c:v>
                </c:pt>
                <c:pt idx="61">
                  <c:v>08.11.2019</c:v>
                </c:pt>
                <c:pt idx="62">
                  <c:v>09.11.2019</c:v>
                </c:pt>
                <c:pt idx="63">
                  <c:v>10.11.2019</c:v>
                </c:pt>
                <c:pt idx="64">
                  <c:v>11.11.2019</c:v>
                </c:pt>
                <c:pt idx="65">
                  <c:v>12.11.2019</c:v>
                </c:pt>
                <c:pt idx="66">
                  <c:v>13.11.2019</c:v>
                </c:pt>
                <c:pt idx="67">
                  <c:v>14.11.2019</c:v>
                </c:pt>
                <c:pt idx="68">
                  <c:v>15.11.2019</c:v>
                </c:pt>
                <c:pt idx="69">
                  <c:v>16.11.2019</c:v>
                </c:pt>
                <c:pt idx="70">
                  <c:v>17.11.2019</c:v>
                </c:pt>
                <c:pt idx="71">
                  <c:v>18.11.2019</c:v>
                </c:pt>
                <c:pt idx="72">
                  <c:v>19.11.2019</c:v>
                </c:pt>
                <c:pt idx="73">
                  <c:v>20.11.2019</c:v>
                </c:pt>
                <c:pt idx="74">
                  <c:v>21.11.2019</c:v>
                </c:pt>
                <c:pt idx="75">
                  <c:v>22.11.2019</c:v>
                </c:pt>
                <c:pt idx="76">
                  <c:v>23.11.2019</c:v>
                </c:pt>
                <c:pt idx="77">
                  <c:v>24.11.2019</c:v>
                </c:pt>
                <c:pt idx="78">
                  <c:v>25.11.2019</c:v>
                </c:pt>
                <c:pt idx="79">
                  <c:v>26.11.2019</c:v>
                </c:pt>
                <c:pt idx="80">
                  <c:v>27.11.2019</c:v>
                </c:pt>
                <c:pt idx="81">
                  <c:v>28.11.2019</c:v>
                </c:pt>
                <c:pt idx="82">
                  <c:v>29.11.2019</c:v>
                </c:pt>
                <c:pt idx="83">
                  <c:v>30.11.2019</c:v>
                </c:pt>
                <c:pt idx="84">
                  <c:v>01.12.2019</c:v>
                </c:pt>
                <c:pt idx="85">
                  <c:v>02.12.2019</c:v>
                </c:pt>
                <c:pt idx="86">
                  <c:v>03.12.2019</c:v>
                </c:pt>
                <c:pt idx="87">
                  <c:v>04.12.2019</c:v>
                </c:pt>
                <c:pt idx="88">
                  <c:v>05.12.2019</c:v>
                </c:pt>
                <c:pt idx="89">
                  <c:v>06.12.2019</c:v>
                </c:pt>
                <c:pt idx="90">
                  <c:v>07.12.2019</c:v>
                </c:pt>
                <c:pt idx="91">
                  <c:v>08.12.2019</c:v>
                </c:pt>
                <c:pt idx="92">
                  <c:v>09.12.2019</c:v>
                </c:pt>
                <c:pt idx="93">
                  <c:v>10.12.2019</c:v>
                </c:pt>
                <c:pt idx="94">
                  <c:v>11.12.2019</c:v>
                </c:pt>
                <c:pt idx="95">
                  <c:v>12.12.2019</c:v>
                </c:pt>
                <c:pt idx="96">
                  <c:v>13.12.2019</c:v>
                </c:pt>
                <c:pt idx="97">
                  <c:v>14.12.2019</c:v>
                </c:pt>
                <c:pt idx="98">
                  <c:v>15.12.2019</c:v>
                </c:pt>
                <c:pt idx="99">
                  <c:v>16.12.2019</c:v>
                </c:pt>
                <c:pt idx="100">
                  <c:v>17.12.2019</c:v>
                </c:pt>
                <c:pt idx="101">
                  <c:v>18.12.2019</c:v>
                </c:pt>
                <c:pt idx="102">
                  <c:v>19.12.2019</c:v>
                </c:pt>
                <c:pt idx="103">
                  <c:v>20.12.2019</c:v>
                </c:pt>
                <c:pt idx="104">
                  <c:v>21.12.2019</c:v>
                </c:pt>
                <c:pt idx="105">
                  <c:v>22.12.2019</c:v>
                </c:pt>
                <c:pt idx="106">
                  <c:v>23.12.2019</c:v>
                </c:pt>
                <c:pt idx="107">
                  <c:v>24.12.2019</c:v>
                </c:pt>
                <c:pt idx="108">
                  <c:v>25.12.2019</c:v>
                </c:pt>
                <c:pt idx="109">
                  <c:v>26.12.2019</c:v>
                </c:pt>
                <c:pt idx="110">
                  <c:v>27.12.2019</c:v>
                </c:pt>
                <c:pt idx="111">
                  <c:v>28.12.2019</c:v>
                </c:pt>
              </c:strCache>
            </c:strRef>
          </c:cat>
          <c:val>
            <c:numRef>
              <c:f>Sheet1!$B$2:$B$113</c:f>
              <c:numCache>
                <c:formatCode>General</c:formatCode>
                <c:ptCount val="11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9</c:v>
                </c:pt>
                <c:pt idx="7">
                  <c:v>3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3</c:v>
                </c:pt>
                <c:pt idx="12">
                  <c:v>3</c:v>
                </c:pt>
                <c:pt idx="13">
                  <c:v>13</c:v>
                </c:pt>
                <c:pt idx="14">
                  <c:v>3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3</c:v>
                </c:pt>
                <c:pt idx="20">
                  <c:v>7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4</c:v>
                </c:pt>
                <c:pt idx="27">
                  <c:v>7</c:v>
                </c:pt>
                <c:pt idx="28">
                  <c:v>4</c:v>
                </c:pt>
                <c:pt idx="29">
                  <c:v>2</c:v>
                </c:pt>
                <c:pt idx="30">
                  <c:v>0</c:v>
                </c:pt>
                <c:pt idx="31">
                  <c:v>3</c:v>
                </c:pt>
                <c:pt idx="32">
                  <c:v>1</c:v>
                </c:pt>
                <c:pt idx="33">
                  <c:v>3</c:v>
                </c:pt>
                <c:pt idx="34">
                  <c:v>9</c:v>
                </c:pt>
                <c:pt idx="35">
                  <c:v>4</c:v>
                </c:pt>
                <c:pt idx="36">
                  <c:v>0</c:v>
                </c:pt>
                <c:pt idx="37">
                  <c:v>0</c:v>
                </c:pt>
                <c:pt idx="38">
                  <c:v>3</c:v>
                </c:pt>
                <c:pt idx="39">
                  <c:v>2</c:v>
                </c:pt>
                <c:pt idx="40">
                  <c:v>4</c:v>
                </c:pt>
                <c:pt idx="41">
                  <c:v>12</c:v>
                </c:pt>
                <c:pt idx="42">
                  <c:v>3</c:v>
                </c:pt>
                <c:pt idx="43">
                  <c:v>0</c:v>
                </c:pt>
                <c:pt idx="44">
                  <c:v>0</c:v>
                </c:pt>
                <c:pt idx="45">
                  <c:v>2</c:v>
                </c:pt>
                <c:pt idx="46">
                  <c:v>1</c:v>
                </c:pt>
                <c:pt idx="47">
                  <c:v>3</c:v>
                </c:pt>
                <c:pt idx="48">
                  <c:v>3</c:v>
                </c:pt>
                <c:pt idx="49">
                  <c:v>3</c:v>
                </c:pt>
                <c:pt idx="50">
                  <c:v>0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10</c:v>
                </c:pt>
                <c:pt idx="56">
                  <c:v>3</c:v>
                </c:pt>
                <c:pt idx="57">
                  <c:v>0</c:v>
                </c:pt>
                <c:pt idx="58">
                  <c:v>1</c:v>
                </c:pt>
                <c:pt idx="59">
                  <c:v>2</c:v>
                </c:pt>
                <c:pt idx="60">
                  <c:v>1</c:v>
                </c:pt>
                <c:pt idx="61">
                  <c:v>2</c:v>
                </c:pt>
                <c:pt idx="62">
                  <c:v>15</c:v>
                </c:pt>
                <c:pt idx="63">
                  <c:v>2</c:v>
                </c:pt>
                <c:pt idx="64">
                  <c:v>0</c:v>
                </c:pt>
                <c:pt idx="65">
                  <c:v>1</c:v>
                </c:pt>
                <c:pt idx="66">
                  <c:v>3</c:v>
                </c:pt>
                <c:pt idx="67">
                  <c:v>1</c:v>
                </c:pt>
                <c:pt idx="68">
                  <c:v>0</c:v>
                </c:pt>
                <c:pt idx="69">
                  <c:v>0</c:v>
                </c:pt>
                <c:pt idx="70">
                  <c:v>2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1</c:v>
                </c:pt>
                <c:pt idx="75">
                  <c:v>2</c:v>
                </c:pt>
                <c:pt idx="76">
                  <c:v>14</c:v>
                </c:pt>
                <c:pt idx="77">
                  <c:v>2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2</c:v>
                </c:pt>
                <c:pt idx="83">
                  <c:v>6</c:v>
                </c:pt>
                <c:pt idx="84">
                  <c:v>2</c:v>
                </c:pt>
                <c:pt idx="85">
                  <c:v>0</c:v>
                </c:pt>
                <c:pt idx="86">
                  <c:v>0</c:v>
                </c:pt>
                <c:pt idx="87">
                  <c:v>1</c:v>
                </c:pt>
                <c:pt idx="88">
                  <c:v>1</c:v>
                </c:pt>
                <c:pt idx="89">
                  <c:v>2</c:v>
                </c:pt>
                <c:pt idx="90">
                  <c:v>4</c:v>
                </c:pt>
                <c:pt idx="91">
                  <c:v>3</c:v>
                </c:pt>
                <c:pt idx="92">
                  <c:v>0</c:v>
                </c:pt>
                <c:pt idx="93">
                  <c:v>0</c:v>
                </c:pt>
                <c:pt idx="94">
                  <c:v>1</c:v>
                </c:pt>
                <c:pt idx="95">
                  <c:v>1</c:v>
                </c:pt>
                <c:pt idx="96">
                  <c:v>2</c:v>
                </c:pt>
                <c:pt idx="97">
                  <c:v>12</c:v>
                </c:pt>
                <c:pt idx="98">
                  <c:v>2</c:v>
                </c:pt>
                <c:pt idx="99">
                  <c:v>0</c:v>
                </c:pt>
                <c:pt idx="100">
                  <c:v>0</c:v>
                </c:pt>
                <c:pt idx="101">
                  <c:v>1</c:v>
                </c:pt>
                <c:pt idx="102">
                  <c:v>0</c:v>
                </c:pt>
                <c:pt idx="103">
                  <c:v>2</c:v>
                </c:pt>
                <c:pt idx="104">
                  <c:v>19</c:v>
                </c:pt>
                <c:pt idx="105">
                  <c:v>6</c:v>
                </c:pt>
                <c:pt idx="106">
                  <c:v>0</c:v>
                </c:pt>
                <c:pt idx="107">
                  <c:v>1</c:v>
                </c:pt>
                <c:pt idx="108">
                  <c:v>1</c:v>
                </c:pt>
                <c:pt idx="109">
                  <c:v>0</c:v>
                </c:pt>
                <c:pt idx="110">
                  <c:v>1</c:v>
                </c:pt>
                <c:pt idx="1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C2-44CE-B14B-FB1FB457C4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122344"/>
        <c:axId val="281124640"/>
      </c:lineChart>
      <c:catAx>
        <c:axId val="281122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24640"/>
        <c:crosses val="autoZero"/>
        <c:auto val="1"/>
        <c:lblAlgn val="ctr"/>
        <c:lblOffset val="100"/>
        <c:noMultiLvlLbl val="0"/>
      </c:catAx>
      <c:valAx>
        <c:axId val="28112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2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4D9EA26-7012-4BE2-9734-4A5BCBF07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CDF761-35D1-405E-9843-7D32C198B9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0183970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801BDB9-0538-48A5-9870-2911F737E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Das Supertalent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53111C-44C7-4FB1-AC54-47E83B9DAD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08.09.2019 - 28.12.2019</a:t>
            </a:r>
          </a:p>
        </p:txBody>
      </p:sp>
    </p:spTree>
    <p:extLst>
      <p:ext uri="{BB962C8B-B14F-4D97-AF65-F5344CB8AC3E}">
        <p14:creationId xmlns:p14="http://schemas.microsoft.com/office/powerpoint/2010/main" val="13309415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20201006_105007</Template>
  <TotalTime>0</TotalTime>
  <Words>9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Wingdings</vt:lpstr>
      <vt:lpstr>Default</vt:lpstr>
      <vt:lpstr>think-cell Slide</vt:lpstr>
      <vt:lpstr>Facebook Own Posts | Das Supertalent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Das Supertalent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2020-10-06T10:50:08Z</dcterms:created>
  <dcterms:modified xsi:type="dcterms:W3CDTF">2020-10-06T10:50:14Z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