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9144000" cy="5143500" type="screen16x9"/>
  <p:notesSz cx="6797675" cy="9928225"/>
  <p:custDataLst>
    <p:tags r:id="rId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561" autoAdjust="0"/>
  </p:normalViewPr>
  <p:slideViewPr>
    <p:cSldViewPr showGuides="1">
      <p:cViewPr varScale="1">
        <p:scale>
          <a:sx n="81" d="100"/>
          <a:sy n="81" d="100"/>
        </p:scale>
        <p:origin x="108" y="53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B5460B2-FC94-4A2F-A5DB-9E4794A18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4087598-E54E-46DD-8500-45FDED2C39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2049365"/>
              </p:ext>
            </p:extLst>
          </p:nvPr>
        </p:nvGraphicFramePr>
        <p:xfrm>
          <a:off x="457200" y="1101725"/>
          <a:ext cx="798271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528094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4684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86013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7558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69451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7807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22140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1052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00288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7006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795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grilldenhenssler_vox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3.3201 %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79233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4C1571B-CBB8-4E3E-9ED3-A6E5307C1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grilldenhenssler_vox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3D99D5-42FD-43F0-8827-0C74A8002E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04/21/2019 - 04/21/2020</a:t>
            </a:r>
          </a:p>
        </p:txBody>
      </p:sp>
    </p:spTree>
    <p:extLst>
      <p:ext uri="{BB962C8B-B14F-4D97-AF65-F5344CB8AC3E}">
        <p14:creationId xmlns:p14="http://schemas.microsoft.com/office/powerpoint/2010/main" val="333072740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20200424_114858</Template>
  <TotalTime>0</TotalTime>
  <Words>34</Words>
  <Application>Microsoft Office PowerPoint</Application>
  <PresentationFormat>On-screen Show (16:9)</PresentationFormat>
  <Paragraphs>22</Paragraphs>
  <Slides>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Wingdings</vt:lpstr>
      <vt:lpstr>Arial</vt:lpstr>
      <vt:lpstr>Default</vt:lpstr>
      <vt:lpstr>think-cell Slide</vt:lpstr>
      <vt:lpstr>Instagram Key Metrics Table | grilldenhenssler_vox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grilldenhenssler_vox</dc:title>
  <dc:subject>Ratio 16 to 9</dc:subject>
  <dc:creator>Frederik Peiniger</dc:creator>
  <cp:keywords>Powerpoint Templates</cp:keywords>
  <dc:description>© Copyright
RTL interactive GmbH
Picassoplatz 1
D-50679 Köln
Germany</dc:description>
  <cp:lastModifiedBy>Frederik Peiniger</cp:lastModifiedBy>
  <cp:revision>1</cp:revision>
  <cp:lastPrinted>2004-08-25T13:10:08Z</cp:lastPrinted>
  <dcterms:created xsi:type="dcterms:W3CDTF">2020-04-24T11:48:59Z</dcterms:created>
  <dcterms:modified xsi:type="dcterms:W3CDTF">2020-04-24T11:49:06Z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