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14"/>
  </p:notesMasterIdLst>
  <p:handoutMasterIdLst>
    <p:handoutMasterId r:id="rId15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5143500" type="screen16x9"/>
  <p:notesSz cx="6797675" cy="9928225"/>
  <p:custDataLst>
    <p:tags r:id="rId16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561" autoAdjust="0"/>
  </p:normalViewPr>
  <p:slideViewPr>
    <p:cSldViewPr showGuides="1">
      <p:cViewPr varScale="1">
        <p:scale>
          <a:sx n="81" d="100"/>
          <a:sy n="81" d="100"/>
        </p:scale>
        <p:origin x="108" y="53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E240C28-D031-40E5-A3A0-B03F2A6C0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2F49CB0-02F7-468B-A327-0F2D792061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3197274"/>
              </p:ext>
            </p:extLst>
          </p:nvPr>
        </p:nvGraphicFramePr>
        <p:xfrm>
          <a:off x="457200" y="1101725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649785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259724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71160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0813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9864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1995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7581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16238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3762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Ausstiege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Vorwärts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Rückwärts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14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goodbyedeutschland.vox - 2019-11-19 15:58:06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#tatoo 
#iron
#goodbyedeutschland 
#auswandern 
#bodybuilding 🏋🏼‍♀️🦄 Kleiner Tipp: Was sich Caro da wohl tätowieren lässt? Im Post! @caroline_andreas_robens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8688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42DF26A-9F34-4F00-B683-51129F024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Posts Table CB | goodbyedeutschland.vox - 1 of 12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9EE715-BC8A-4886-BFF2-8053602CE6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11/18/2019 - 11/19/2019</a:t>
            </a:r>
          </a:p>
        </p:txBody>
      </p:sp>
    </p:spTree>
    <p:extLst>
      <p:ext uri="{BB962C8B-B14F-4D97-AF65-F5344CB8AC3E}">
        <p14:creationId xmlns:p14="http://schemas.microsoft.com/office/powerpoint/2010/main" val="447177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5C96B7-E157-4C71-89F1-A2EE2C16E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00170BD-8E70-4CC6-AA30-38BEF50423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358674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698566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04053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75055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4685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4883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461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8545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6251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8869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Ausstiege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Vorwärts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Rückwärts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832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goodbyedeutschland.vox - 2019-11-19 12:33:42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Strandhochzeit auf Bali! New Post! @sandrascheack und @gregor_biewendt haben sich getraut!💍 #goodbyedeutschland 
#auswandern
#hochzeit 
#wedding 
#bali
#mrnmrs Mr. &amp;Mrs. Alles Gute 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31495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0D2A2CB-6094-425E-B736-E69D233A6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Posts Table CB | goodbyedeutschland.vox - 2 of 12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2831B5-7B57-4128-9D4B-44BAE9EBDC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11/18/2019 - 11/19/2019</a:t>
            </a:r>
          </a:p>
        </p:txBody>
      </p:sp>
    </p:spTree>
    <p:extLst>
      <p:ext uri="{BB962C8B-B14F-4D97-AF65-F5344CB8AC3E}">
        <p14:creationId xmlns:p14="http://schemas.microsoft.com/office/powerpoint/2010/main" val="1299350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73327CF-2691-4144-A7CF-0CFCAD87F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5D75C38-3E17-470B-A919-A0E1457DB9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86046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326658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56987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97811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3615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8060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0879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67292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2541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5388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Ausstiege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Vorwärts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Rückwärts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659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goodbyedeutschland.vox - 2019-11-19 07:32:02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 Faneteria Team 2020:  @tamara_gulpen 
@marco_gulpen 
@dannibuechner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601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goodbyedeutschland.vox - 2019-11-19 07:28:49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@marco_gulpen 
@tamara_gulpen  Das erzählt @dannibuechner im Goodbye Deutschland TALK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08933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6D936C5-D3BA-44FB-9F50-BD5559793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Posts Table CB | goodbyedeutschland.vox - 3 of 12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34A9A3-2363-4217-BD04-8450ADCB79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11/18/2019 - 11/19/2019</a:t>
            </a:r>
          </a:p>
        </p:txBody>
      </p:sp>
    </p:spTree>
    <p:extLst>
      <p:ext uri="{BB962C8B-B14F-4D97-AF65-F5344CB8AC3E}">
        <p14:creationId xmlns:p14="http://schemas.microsoft.com/office/powerpoint/2010/main" val="2725367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A061C0-A8DE-459B-ABCA-60D657A13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90B9879-A9C9-42D5-B1BC-31581DAC6E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105107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4021774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4762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43375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5119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0342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1351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6067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58372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4942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Ausstiege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Vorwärts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Rückwärts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73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goodbyedeutschland.vox - 2019-11-19 07:25:42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News!  @dannibuechner 
@marco_gulpen 
@tamara_gulpen  Die Faneteria wird 2020 wieder eröffnet!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633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goodbyedeutschland.vox - 2019-11-18 22:36:48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 Goodbye Deutschland Talk
bei vox.de und IGTV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37819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D04CAD0-A7E2-40EA-83EF-CCFBD84C5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Posts Table CB | goodbyedeutschland.vox - 4 of 12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FD90AE-DD56-483C-8699-64EEF90D41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11/18/2019 - 11/19/2019</a:t>
            </a:r>
          </a:p>
        </p:txBody>
      </p:sp>
    </p:spTree>
    <p:extLst>
      <p:ext uri="{BB962C8B-B14F-4D97-AF65-F5344CB8AC3E}">
        <p14:creationId xmlns:p14="http://schemas.microsoft.com/office/powerpoint/2010/main" val="4050827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A6B2C1-B3A5-49A3-8CAF-C183FEB63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2448CD0-ECBD-4CA3-8E38-9F1D321CD2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15886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867596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450262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26067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0757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6137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1334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0714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3760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8389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Ausstiege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Vorwärts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Rückwärts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087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goodbyedeutschland.vox - 2019-11-18 21:35:07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Stimme von @goodbyedeutschland.vox spricht mit @dannibuechner und Angela de Rosa @diederosas  23:15 Uhr auf vox.de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971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goodbyedeutschland.vox - 2019-11-18 17:11:41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der Stimme von Goodbye Deutschland!!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09658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40E8636-7147-4ACF-9F43-DD2A05130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Posts Table CB | goodbyedeutschland.vox - 5 of 12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285331-68DB-4EC4-94F0-A76F50BF5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11/18/2019 - 11/19/2019</a:t>
            </a:r>
          </a:p>
        </p:txBody>
      </p:sp>
    </p:spTree>
    <p:extLst>
      <p:ext uri="{BB962C8B-B14F-4D97-AF65-F5344CB8AC3E}">
        <p14:creationId xmlns:p14="http://schemas.microsoft.com/office/powerpoint/2010/main" val="2372402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12DB42-AA3F-469C-ACBA-451351AD5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9236F8D-D480-458D-A3FE-45F7B0856A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852479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484793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255716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80541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5264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2238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2131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07889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8318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9023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Ausstiege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Vorwärts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Rückwärts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41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goodbyedeutschland.vox - 2019-11-18 13:09:43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Familie de Rosa  @diederosas 
@gennaro_de_rosa_rino 
@littlerockstarsmallorca 
@lrs.fm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78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goodbyedeutschland.vox - 2019-11-18 13:09:42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@alina_ralf_mallorca 
@djsunvegas  @goodbyedeutschland.vox
20:15 Uhr  Ralf &amp; 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64656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E2E55EF-BE2A-4539-9293-26ECD4D7F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Posts Table CB | goodbyedeutschland.vox - 6 of 12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DCCC5E-5F4D-47DB-968A-578FB1494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11/18/2019 - 11/19/2019</a:t>
            </a:r>
          </a:p>
        </p:txBody>
      </p:sp>
    </p:spTree>
    <p:extLst>
      <p:ext uri="{BB962C8B-B14F-4D97-AF65-F5344CB8AC3E}">
        <p14:creationId xmlns:p14="http://schemas.microsoft.com/office/powerpoint/2010/main" val="199282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205CA49-E865-48D9-85B7-2CA973D04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D39C17E-CF52-4C8F-9E55-4839B75B33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574667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686700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007083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56612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5712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3021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7932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4141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87603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4110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Ausstiege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Vorwärts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Rückwärts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44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goodbyedeutschland.vox - 2019-11-18 13:09:41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@vox  Neue Folge 
Viva Mallorca!  @alina_ralf_mallorca 
@djsunvegas  @dannibuechner 
@joelinakrbs 
@jadakrbs 
@volkan.mlg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1711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5E9EFEF-BB96-44B1-9737-9D7D3642F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Posts Table CB | goodbyedeutschland.vox - 7 of 12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1B25A7-DF32-4765-AA7C-33407B259F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11/18/2019 - 11/19/2019</a:t>
            </a:r>
          </a:p>
        </p:txBody>
      </p:sp>
    </p:spTree>
    <p:extLst>
      <p:ext uri="{BB962C8B-B14F-4D97-AF65-F5344CB8AC3E}">
        <p14:creationId xmlns:p14="http://schemas.microsoft.com/office/powerpoint/2010/main" val="679305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9FAB2F4-770E-4FF1-BB08-F2FB2B083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0A69194-11E8-411C-839D-1CF223FDB7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911029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462913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47288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04644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6081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1900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9397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19707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921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1475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Ausstiege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Vorwärts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Rückwärts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218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goodbyedeutschland.vox - 2019-11-18 13:09:40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Heute Abend 
20:15 Uhr 
@goodbyedeutschland.vox  @dannibuechner 
@joelinakrbs 
@jadakrbs 
@volkan.mlg  Familie Büchner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0722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301B35F-C5B1-4497-A868-AA189847B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Posts Table CB | goodbyedeutschland.vox - 8 of 12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98C72B-A2CF-44BE-AB16-CCAE46214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11/18/2019 - 11/19/2019</a:t>
            </a:r>
          </a:p>
        </p:txBody>
      </p:sp>
    </p:spTree>
    <p:extLst>
      <p:ext uri="{BB962C8B-B14F-4D97-AF65-F5344CB8AC3E}">
        <p14:creationId xmlns:p14="http://schemas.microsoft.com/office/powerpoint/2010/main" val="1707238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F7FEADD-88D9-4164-B254-FCC2D3F01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00A3A11-8848-412A-8970-9F19108793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801968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709551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6824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75461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5384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4326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5937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59705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1048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925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Ausstiege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Vorwärts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Rückwärts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173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goodbyedeutschland.vox - 2019-11-18 08:53:41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stellen sie für euch!  @diederosas 
@gennaro_de_rosa_rino 
@littlerockstarsmallorca 
@lrs.fm  Der Talk heute um 23:15 Uhr auf vox.de und @rtlde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539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goodbyedeutschland.vox - 2019-11-18 08:51:05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Angela spricht heute mit uns im Goodbye Deutschland TALK @diederosas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42172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8EEF9B3-6C93-4238-B391-D578E162D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Posts Table CB | goodbyedeutschland.vox - 9 of 12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780057-ECC5-4F95-8CBD-229209FC35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11/18/2019 - 11/19/2019</a:t>
            </a:r>
          </a:p>
        </p:txBody>
      </p:sp>
    </p:spTree>
    <p:extLst>
      <p:ext uri="{BB962C8B-B14F-4D97-AF65-F5344CB8AC3E}">
        <p14:creationId xmlns:p14="http://schemas.microsoft.com/office/powerpoint/2010/main" val="2355451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A87EDC-612B-46A4-9883-C269612D6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B2478C7-92B1-4711-BC58-4924E01136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077283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920785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16348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05082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7455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6486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8844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4465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1192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1708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Ausstiege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Vorwärts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Rückwärts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629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goodbyedeutschland.vox - 2019-11-18 08:32:56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Alles lastet auf Angela, denn ihr Mann @gennaro_de_rosa_rino pendelt immer noch zwischen 🇩🇪 und 🇪🇸 @diederosas wollen neben ihrer Boutique @littlerockstarsmallorca jetzt noch ein Restaurant eröffnen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34751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C7E75E6-68AB-42D2-BC54-80C8C2DAE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Posts Table CB | goodbyedeutschland.vox - 10 of 12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8EE557-49C8-41CC-BA86-A55C66CC5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11/18/2019 - 11/19/2019</a:t>
            </a:r>
          </a:p>
        </p:txBody>
      </p:sp>
    </p:spTree>
    <p:extLst>
      <p:ext uri="{BB962C8B-B14F-4D97-AF65-F5344CB8AC3E}">
        <p14:creationId xmlns:p14="http://schemas.microsoft.com/office/powerpoint/2010/main" val="798887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B6769DD-84E6-4B33-8D25-B052D66C7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404DBED-314D-4AA0-88F4-7932CEAC95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373728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938282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74151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85061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6570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0374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0582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5016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9568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8656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Ausstiege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Vorwärts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Rückwärts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40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goodbyedeutschland.vox - 2019-11-18 08:28:30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@gennaro_de_rosa_rino 
@littlerockstarsmallorca 
@lrs.fm  Heute Abend @goodbyedeutschland.vox 
20:15 Uhr 
Angela de Rosa und ihre Familie
@diederosas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72509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D146E37-7AF9-4B43-A836-976B0D2DA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Posts Table CB | goodbyedeutschland.vox - 11 of 12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5ABAED-8137-4D47-B07D-E71269C8A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11/18/2019 - 11/19/2019</a:t>
            </a:r>
          </a:p>
        </p:txBody>
      </p:sp>
    </p:spTree>
    <p:extLst>
      <p:ext uri="{BB962C8B-B14F-4D97-AF65-F5344CB8AC3E}">
        <p14:creationId xmlns:p14="http://schemas.microsoft.com/office/powerpoint/2010/main" val="3742079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8CC170-E7CD-461E-A5E0-C56EA1EAF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28FD61D-7669-4A74-9DDB-495AB8E73B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355178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811281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799836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46469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9905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9464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7301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38607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02369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672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Ausstiege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Vorwärts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Rückwärts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260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goodbyedeutschland.vox - 2019-11-18 00:31:19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 wieder sagen 
zwei Menschen #goodbyedeutschland  Viel Erfolg in Australien, Julia und Sascha Tolle Torte @tortentraumbyalma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60378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6E74161-DDB5-4217-A3A2-26BA8C702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Posts Table CB | goodbyedeutschland.vox - 12 of 12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87BB38-E31F-427D-A693-77DCB122AC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11/18/2019 - 11/19/2019</a:t>
            </a:r>
          </a:p>
        </p:txBody>
      </p:sp>
    </p:spTree>
    <p:extLst>
      <p:ext uri="{BB962C8B-B14F-4D97-AF65-F5344CB8AC3E}">
        <p14:creationId xmlns:p14="http://schemas.microsoft.com/office/powerpoint/2010/main" val="13418558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20191120_123828</Template>
  <TotalTime>1</TotalTime>
  <Words>674</Words>
  <Application>Microsoft Office PowerPoint</Application>
  <PresentationFormat>On-screen Show (16:9)</PresentationFormat>
  <Paragraphs>281</Paragraphs>
  <Slides>12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Wingdings</vt:lpstr>
      <vt:lpstr>Default</vt:lpstr>
      <vt:lpstr>think-cell Slide</vt:lpstr>
      <vt:lpstr>Instagram Stories Posts Table CB | goodbyedeutschland.vox - 1 of 12</vt:lpstr>
      <vt:lpstr>Instagram Stories Posts Table CB | goodbyedeutschland.vox - 2 of 12</vt:lpstr>
      <vt:lpstr>Instagram Stories Posts Table CB | goodbyedeutschland.vox - 3 of 12</vt:lpstr>
      <vt:lpstr>Instagram Stories Posts Table CB | goodbyedeutschland.vox - 4 of 12</vt:lpstr>
      <vt:lpstr>Instagram Stories Posts Table CB | goodbyedeutschland.vox - 5 of 12</vt:lpstr>
      <vt:lpstr>Instagram Stories Posts Table CB | goodbyedeutschland.vox - 6 of 12</vt:lpstr>
      <vt:lpstr>Instagram Stories Posts Table CB | goodbyedeutschland.vox - 7 of 12</vt:lpstr>
      <vt:lpstr>Instagram Stories Posts Table CB | goodbyedeutschland.vox - 8 of 12</vt:lpstr>
      <vt:lpstr>Instagram Stories Posts Table CB | goodbyedeutschland.vox - 9 of 12</vt:lpstr>
      <vt:lpstr>Instagram Stories Posts Table CB | goodbyedeutschland.vox - 10 of 12</vt:lpstr>
      <vt:lpstr>Instagram Stories Posts Table CB | goodbyedeutschland.vox - 11 of 12</vt:lpstr>
      <vt:lpstr>Instagram Stories Posts Table CB | goodbyedeutschland.vox - 12 of 12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Posts Table CB | goodbyedeutschland.vox - 1 of 12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2019-11-20T12:38:28Z</dcterms:created>
  <dcterms:modified xsi:type="dcterms:W3CDTF">2019-11-20T12:40:17Z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