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561" autoAdjust="0"/>
  </p:normalViewPr>
  <p:slideViewPr>
    <p:cSldViewPr showGuides="1">
      <p:cViewPr varScale="1">
        <p:scale>
          <a:sx n="59" d="100"/>
          <a:sy n="59" d="100"/>
        </p:scale>
        <p:origin x="84" y="88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RTL.de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Sheet1!$A$2:$A$69</c:f>
              <c:strCache>
                <c:ptCount val="68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  <c:pt idx="30">
                  <c:v>01.05.2019</c:v>
                </c:pt>
                <c:pt idx="31">
                  <c:v>02.05.2019</c:v>
                </c:pt>
                <c:pt idx="32">
                  <c:v>03.05.2019</c:v>
                </c:pt>
                <c:pt idx="33">
                  <c:v>04.05.2019</c:v>
                </c:pt>
                <c:pt idx="34">
                  <c:v>05.05.2019</c:v>
                </c:pt>
                <c:pt idx="35">
                  <c:v>06.05.2019</c:v>
                </c:pt>
                <c:pt idx="36">
                  <c:v>07.05.2019</c:v>
                </c:pt>
                <c:pt idx="37">
                  <c:v>08.05.2019</c:v>
                </c:pt>
                <c:pt idx="38">
                  <c:v>09.05.2019</c:v>
                </c:pt>
                <c:pt idx="39">
                  <c:v>10.05.2019</c:v>
                </c:pt>
                <c:pt idx="40">
                  <c:v>11.05.2019</c:v>
                </c:pt>
                <c:pt idx="41">
                  <c:v>12.05.2019</c:v>
                </c:pt>
                <c:pt idx="42">
                  <c:v>13.05.2019</c:v>
                </c:pt>
                <c:pt idx="43">
                  <c:v>14.05.2019</c:v>
                </c:pt>
                <c:pt idx="44">
                  <c:v>15.05.2019</c:v>
                </c:pt>
                <c:pt idx="45">
                  <c:v>16.05.2019</c:v>
                </c:pt>
                <c:pt idx="46">
                  <c:v>17.05.2019</c:v>
                </c:pt>
                <c:pt idx="47">
                  <c:v>18.05.2019</c:v>
                </c:pt>
                <c:pt idx="48">
                  <c:v>19.05.2019</c:v>
                </c:pt>
                <c:pt idx="49">
                  <c:v>20.05.2019</c:v>
                </c:pt>
                <c:pt idx="50">
                  <c:v>21.05.2019</c:v>
                </c:pt>
                <c:pt idx="51">
                  <c:v>22.05.2019</c:v>
                </c:pt>
                <c:pt idx="52">
                  <c:v>23.05.2019</c:v>
                </c:pt>
                <c:pt idx="53">
                  <c:v>24.05.2019</c:v>
                </c:pt>
                <c:pt idx="54">
                  <c:v>25.05.2019</c:v>
                </c:pt>
                <c:pt idx="55">
                  <c:v>26.05.2019</c:v>
                </c:pt>
                <c:pt idx="56">
                  <c:v>27.05.2019</c:v>
                </c:pt>
                <c:pt idx="57">
                  <c:v>28.05.2019</c:v>
                </c:pt>
                <c:pt idx="58">
                  <c:v>29.05.2019</c:v>
                </c:pt>
                <c:pt idx="59">
                  <c:v>30.05.2019</c:v>
                </c:pt>
                <c:pt idx="60">
                  <c:v>31.05.2019</c:v>
                </c:pt>
                <c:pt idx="61">
                  <c:v>01.06.2019</c:v>
                </c:pt>
                <c:pt idx="62">
                  <c:v>02.06.2019</c:v>
                </c:pt>
                <c:pt idx="63">
                  <c:v>03.06.2019</c:v>
                </c:pt>
                <c:pt idx="64">
                  <c:v>04.06.2019</c:v>
                </c:pt>
                <c:pt idx="65">
                  <c:v>05.06.2019</c:v>
                </c:pt>
                <c:pt idx="66">
                  <c:v>06.06.2019</c:v>
                </c:pt>
                <c:pt idx="67">
                  <c:v>07.06.2019</c:v>
                </c:pt>
              </c:strCache>
            </c:strRef>
          </c:cat>
          <c:val>
            <c:numRef>
              <c:f>Sheet1!$B$2:$B$69</c:f>
              <c:numCache>
                <c:formatCode>General</c:formatCode>
                <c:ptCount val="68"/>
                <c:pt idx="0">
                  <c:v>166483</c:v>
                </c:pt>
                <c:pt idx="1">
                  <c:v>162231</c:v>
                </c:pt>
                <c:pt idx="2">
                  <c:v>133652</c:v>
                </c:pt>
                <c:pt idx="3">
                  <c:v>155801</c:v>
                </c:pt>
                <c:pt idx="4">
                  <c:v>147576</c:v>
                </c:pt>
                <c:pt idx="5">
                  <c:v>144388</c:v>
                </c:pt>
                <c:pt idx="6">
                  <c:v>164590</c:v>
                </c:pt>
                <c:pt idx="7">
                  <c:v>158604</c:v>
                </c:pt>
                <c:pt idx="8">
                  <c:v>171096</c:v>
                </c:pt>
                <c:pt idx="9">
                  <c:v>190054</c:v>
                </c:pt>
                <c:pt idx="10">
                  <c:v>154066</c:v>
                </c:pt>
                <c:pt idx="11">
                  <c:v>154745</c:v>
                </c:pt>
                <c:pt idx="12">
                  <c:v>160166</c:v>
                </c:pt>
                <c:pt idx="13">
                  <c:v>175096</c:v>
                </c:pt>
                <c:pt idx="14">
                  <c:v>251379</c:v>
                </c:pt>
                <c:pt idx="15">
                  <c:v>194975</c:v>
                </c:pt>
                <c:pt idx="16">
                  <c:v>237226</c:v>
                </c:pt>
                <c:pt idx="17">
                  <c:v>184868</c:v>
                </c:pt>
                <c:pt idx="18">
                  <c:v>150220</c:v>
                </c:pt>
                <c:pt idx="19">
                  <c:v>203479</c:v>
                </c:pt>
                <c:pt idx="20">
                  <c:v>168821</c:v>
                </c:pt>
                <c:pt idx="21">
                  <c:v>171061</c:v>
                </c:pt>
                <c:pt idx="22">
                  <c:v>197342</c:v>
                </c:pt>
                <c:pt idx="23">
                  <c:v>168146</c:v>
                </c:pt>
                <c:pt idx="24">
                  <c:v>169572</c:v>
                </c:pt>
                <c:pt idx="25">
                  <c:v>184220</c:v>
                </c:pt>
                <c:pt idx="26">
                  <c:v>198853</c:v>
                </c:pt>
                <c:pt idx="27">
                  <c:v>175574</c:v>
                </c:pt>
                <c:pt idx="28">
                  <c:v>172771</c:v>
                </c:pt>
                <c:pt idx="29">
                  <c:v>159855</c:v>
                </c:pt>
                <c:pt idx="30">
                  <c:v>175149</c:v>
                </c:pt>
                <c:pt idx="31">
                  <c:v>201605</c:v>
                </c:pt>
                <c:pt idx="32">
                  <c:v>218618</c:v>
                </c:pt>
                <c:pt idx="33">
                  <c:v>214634</c:v>
                </c:pt>
                <c:pt idx="34">
                  <c:v>222229</c:v>
                </c:pt>
                <c:pt idx="35">
                  <c:v>215667</c:v>
                </c:pt>
                <c:pt idx="36">
                  <c:v>202616</c:v>
                </c:pt>
                <c:pt idx="37">
                  <c:v>215085</c:v>
                </c:pt>
                <c:pt idx="38">
                  <c:v>202787</c:v>
                </c:pt>
                <c:pt idx="39">
                  <c:v>188355</c:v>
                </c:pt>
                <c:pt idx="40">
                  <c:v>224066</c:v>
                </c:pt>
                <c:pt idx="41">
                  <c:v>167573</c:v>
                </c:pt>
                <c:pt idx="42">
                  <c:v>179229</c:v>
                </c:pt>
                <c:pt idx="43">
                  <c:v>178841</c:v>
                </c:pt>
                <c:pt idx="44">
                  <c:v>164161</c:v>
                </c:pt>
                <c:pt idx="45">
                  <c:v>201284</c:v>
                </c:pt>
                <c:pt idx="46">
                  <c:v>225920</c:v>
                </c:pt>
                <c:pt idx="47">
                  <c:v>186948</c:v>
                </c:pt>
                <c:pt idx="48">
                  <c:v>211753</c:v>
                </c:pt>
                <c:pt idx="49">
                  <c:v>247621</c:v>
                </c:pt>
                <c:pt idx="50">
                  <c:v>197348</c:v>
                </c:pt>
                <c:pt idx="51">
                  <c:v>197931</c:v>
                </c:pt>
                <c:pt idx="52">
                  <c:v>184462</c:v>
                </c:pt>
                <c:pt idx="53">
                  <c:v>186486</c:v>
                </c:pt>
                <c:pt idx="54">
                  <c:v>185709</c:v>
                </c:pt>
                <c:pt idx="55">
                  <c:v>182977</c:v>
                </c:pt>
                <c:pt idx="56">
                  <c:v>271260</c:v>
                </c:pt>
                <c:pt idx="57">
                  <c:v>190298</c:v>
                </c:pt>
                <c:pt idx="58">
                  <c:v>190126</c:v>
                </c:pt>
                <c:pt idx="59">
                  <c:v>251711</c:v>
                </c:pt>
                <c:pt idx="60">
                  <c:v>175080</c:v>
                </c:pt>
                <c:pt idx="61">
                  <c:v>181397</c:v>
                </c:pt>
                <c:pt idx="62">
                  <c:v>218698</c:v>
                </c:pt>
                <c:pt idx="63">
                  <c:v>201584</c:v>
                </c:pt>
                <c:pt idx="64">
                  <c:v>203718</c:v>
                </c:pt>
                <c:pt idx="65">
                  <c:v>200708</c:v>
                </c:pt>
                <c:pt idx="66">
                  <c:v>193416</c:v>
                </c:pt>
                <c:pt idx="67">
                  <c:v>208050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81-4868-8C1D-D4D914FBC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134176"/>
        <c:axId val="301130568"/>
      </c:barChart>
      <c:catAx>
        <c:axId val="30113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30568"/>
        <c:crosses val="autoZero"/>
        <c:auto val="1"/>
        <c:lblAlgn val="ctr"/>
        <c:lblOffset val="100"/>
        <c:noMultiLvlLbl val="0"/>
      </c:catAx>
      <c:valAx>
        <c:axId val="30113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3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E9DA6-4E45-46AA-B8B2-C2CEA47DA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7E0426-AAC7-4DF1-8547-8CDAB6F727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6535575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31BAA33-EF6E-4696-B0F6-0999D232C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 Reach ohne Viral FK | RTL.de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B7F519-FA30-4631-BE83-CBAE70B0B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01.04.2019 - 07.06.2019</a:t>
            </a:r>
          </a:p>
        </p:txBody>
      </p:sp>
    </p:spTree>
    <p:extLst>
      <p:ext uri="{BB962C8B-B14F-4D97-AF65-F5344CB8AC3E}">
        <p14:creationId xmlns:p14="http://schemas.microsoft.com/office/powerpoint/2010/main" val="28041392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20190628_081914</Template>
  <TotalTime>0</TotalTime>
  <Words>13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Wingdings</vt:lpstr>
      <vt:lpstr>Arial</vt:lpstr>
      <vt:lpstr>Default</vt:lpstr>
      <vt:lpstr>think-cell Slide</vt:lpstr>
      <vt:lpstr>Facebook Organic Reach ohne Viral FK | RTL.de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Organic Reach ohne Viral FK | RTL.de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2019-06-28T08:19:15Z</dcterms:created>
  <dcterms:modified xsi:type="dcterms:W3CDTF">2019-06-28T08:19:19Z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