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Sheet1!$B$2:$B$91</c:f>
            </c:numRef>
          </c:val>
          <c:extLst>
            <c:ext xmlns:c16="http://schemas.microsoft.com/office/drawing/2014/chart" uri="{C3380CC4-5D6E-409C-BE32-E72D297353CC}">
              <c16:uniqueId val="{00000000-E84D-4F6B-B029-11D22FF613D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Sheet1!$C$2:$C$91</c:f>
            </c:numRef>
          </c:val>
          <c:extLst>
            <c:ext xmlns:c16="http://schemas.microsoft.com/office/drawing/2014/chart" uri="{C3380CC4-5D6E-409C-BE32-E72D297353CC}">
              <c16:uniqueId val="{00000001-E84D-4F6B-B029-11D22FF613D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Sheet1!$D$2:$D$91</c:f>
            </c:numRef>
          </c:val>
          <c:extLst>
            <c:ext xmlns:c16="http://schemas.microsoft.com/office/drawing/2014/chart" uri="{C3380CC4-5D6E-409C-BE32-E72D297353CC}">
              <c16:uniqueId val="{00000002-E84D-4F6B-B029-11D22FF613D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Sheet1!$E$2:$E$91</c:f>
            </c:numRef>
          </c:val>
          <c:extLst>
            <c:ext xmlns:c16="http://schemas.microsoft.com/office/drawing/2014/chart" uri="{C3380CC4-5D6E-409C-BE32-E72D297353CC}">
              <c16:uniqueId val="{00000003-E84D-4F6B-B029-11D22FF613D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Sheet1!$F$2:$F$91</c:f>
            </c:numRef>
          </c:val>
          <c:extLst>
            <c:ext xmlns:c16="http://schemas.microsoft.com/office/drawing/2014/chart" uri="{C3380CC4-5D6E-409C-BE32-E72D297353CC}">
              <c16:uniqueId val="{00000004-E84D-4F6B-B029-11D22FF613D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Sheet1!$G$2:$G$91</c:f>
            </c:numRef>
          </c:val>
          <c:extLst>
            <c:ext xmlns:c16="http://schemas.microsoft.com/office/drawing/2014/chart" uri="{C3380CC4-5D6E-409C-BE32-E72D297353CC}">
              <c16:uniqueId val="{00000005-E84D-4F6B-B029-11D22FF613D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Sheet1!$H$2:$H$91</c:f>
            </c:numRef>
          </c:val>
          <c:extLst>
            <c:ext xmlns:c16="http://schemas.microsoft.com/office/drawing/2014/chart" uri="{C3380CC4-5D6E-409C-BE32-E72D297353CC}">
              <c16:uniqueId val="{00000006-E84D-4F6B-B029-11D22FF613D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Sheet1!$I$2:$I$91</c:f>
            </c:numRef>
          </c:val>
          <c:extLst>
            <c:ext xmlns:c16="http://schemas.microsoft.com/office/drawing/2014/chart" uri="{C3380CC4-5D6E-409C-BE32-E72D297353CC}">
              <c16:uniqueId val="{00000007-E84D-4F6B-B029-11D22FF613D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Sheet1!$A$2:$A$91</c:f>
            </c:multiLvlStrRef>
          </c:cat>
          <c:val>
            <c:numRef>
              <c:f>Sheet1!$J$2:$J$91</c:f>
            </c:numRef>
          </c:val>
          <c:extLst>
            <c:ext xmlns:c16="http://schemas.microsoft.com/office/drawing/2014/chart" uri="{C3380CC4-5D6E-409C-BE32-E72D297353CC}">
              <c16:uniqueId val="{00000008-E84D-4F6B-B029-11D22FF61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11648"/>
        <c:axId val="356313944"/>
      </c:barChart>
      <c:catAx>
        <c:axId val="35631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3944"/>
        <c:crosses val="autoZero"/>
        <c:auto val="1"/>
        <c:lblAlgn val="ctr"/>
        <c:lblOffset val="100"/>
        <c:noMultiLvlLbl val="0"/>
      </c:catAx>
      <c:valAx>
        <c:axId val="35631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57BDC3-2747-411B-AC65-66A5A5BC9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913C93-FCA5-4B03-B6FC-A3D2A73BF2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0724203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89BCCD9-9779-45D1-95C8-C0B9C28D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IG GI | 209_GI_IG_SD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24316-A6CD-46E0-9D38-3037C5F74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0089608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20190318_150314</Template>
  <TotalTime>0</TotalTime>
  <Words>16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Instagram Followers Total IG GI | 209_GI_IG_SD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IG GI | 209_GI_IG_SD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2019-03-18T15:03:15Z</dcterms:created>
  <dcterms:modified xsi:type="dcterms:W3CDTF">2019-03-18T15:03:19Z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