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5143500" type="screen16x9"/>
  <p:notesSz cx="6797675" cy="9928225"/>
  <p:custDataLst>
    <p:tags r:id="rId24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561" autoAdjust="0"/>
  </p:normalViewPr>
  <p:slideViewPr>
    <p:cSldViewPr showGuides="1">
      <p:cViewPr varScale="1">
        <p:scale>
          <a:sx n="130" d="100"/>
          <a:sy n="130" d="100"/>
        </p:scale>
        <p:origin x="864" y="11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ntv Nachrichten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986817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76-48B4-97E7-7804E76004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n-tv Netzreporter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76-48B4-97E7-7804E76004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ntv Telebörse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94562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76-48B4-97E7-7804E76004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n-tv startup news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76-48B4-97E7-7804E7600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901512"/>
        <c:axId val="187903152"/>
      </c:lineChart>
      <c:catAx>
        <c:axId val="18790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03152"/>
        <c:crosses val="autoZero"/>
        <c:auto val="1"/>
        <c:lblAlgn val="ctr"/>
        <c:lblOffset val="100"/>
        <c:noMultiLvlLbl val="0"/>
      </c:catAx>
      <c:valAx>
        <c:axId val="18790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0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ntv Nachrichten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9F-4BAB-AF4D-77DDB1F916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n-tv Netzreporter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9F-4BAB-AF4D-77DDB1F916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ntv Telebörse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9F-4BAB-AF4D-77DDB1F916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ntv Leben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9F-4BAB-AF4D-77DDB1F916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n-tv startup news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F9F-4BAB-AF4D-77DDB1F91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193976"/>
        <c:axId val="492194632"/>
      </c:lineChart>
      <c:catAx>
        <c:axId val="49219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194632"/>
        <c:crosses val="autoZero"/>
        <c:auto val="1"/>
        <c:lblAlgn val="ctr"/>
        <c:lblOffset val="100"/>
        <c:noMultiLvlLbl val="0"/>
      </c:catAx>
      <c:valAx>
        <c:axId val="49219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19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739FD-C279-405B-9181-1C33715024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n-tv Facebook Videos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55087-D77B-416A-8AD5-CD751B0194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RTL Interactive</a:t>
            </a:r>
          </a:p>
        </p:txBody>
      </p:sp>
    </p:spTree>
    <p:extLst>
      <p:ext uri="{BB962C8B-B14F-4D97-AF65-F5344CB8AC3E}">
        <p14:creationId xmlns:p14="http://schemas.microsoft.com/office/powerpoint/2010/main" val="2501276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DD7467-C208-416D-A33B-A29FF6225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F4A70E-F6C1-47E3-8C8A-92F495B3DA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745198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987336E-8EE9-4A27-8547-D0328B008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050_n-tv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885BD-0F8B-4FF3-BFF0-10A340EC2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32519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9EACC4-93A1-4F2F-9A11-011C7EB7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716908F-A08B-422B-A902-5DACA980D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50239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11345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3776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1972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028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609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285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4043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01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738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0262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164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2692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8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5249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676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960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5297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2574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8520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0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2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n-tv Netzreporter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65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ntv Telebörse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30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n-tv startup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9886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7D3BEAE-EE0D-4B28-9908-69B9DB3B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050_n-tv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AF81C-68D9-4C66-8C9F-129AE5162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808365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38B0EC-7DE0-4D0B-823F-E644CBC40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0475196-4282-4800-A9B1-11DBDFB3C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6853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67157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5937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4476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882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9407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2166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268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8714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6972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Clicked to 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34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- 2019-02-28 15:52:30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Huch, schon 11.11 Uhr! Ein kräftiges Kölle Algäähn!
🍾🎉🥂🍻🎉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76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- 2019-02-05 17:44:02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Dieser Versicherungsbetrug ist die billigste Schmierenkomödie, die Sie heute sehen werden.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61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- 2019-02-07 16:45:21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 Aufnahmen zeigen: Es gibt einen Klimawandel. 🌎😳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593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E5918C3-60F1-4E8B-92B7-8BACF750E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level video metrics | 050_n-tv - 1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A02753-AE31-47F7-8CE1-B85ED8073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505675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4FD1BC-463F-459E-94D4-BB8119676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0C876B9-B970-404B-AD37-07AAA372A7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66214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31358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1471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078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595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4294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2030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7953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194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4454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Clicked to 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27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- 2019-02-21 14:25:22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Nicht Narcos, sondern echt: Soldaten fangen Drogenschmuggler mit 700 satten Kilo Koks an Bord vor der Küste Mexikos ab.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- 2019-02-01 21:44:00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wilder Leopard hat im nordindischen Jalandhar eine Panik ausgelöst.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0831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5286C81-BF12-47A1-9F35-F332FD04B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level video metrics | 050_n-tv - 2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53E29-CB8B-43CD-A718-BEC601ED6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296957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E6116D-9313-4A10-B1CC-57CAC8CF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6DFBB0C-5E02-4CF6-B356-8FF330E67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52124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73502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55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8294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582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0210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0984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3551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70330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000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Clicked to 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89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- 2019-02-04 17:15:01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einem ganz normalen Sonntag kracht mit voller Wucht ein Triebwerk auf das Haus und tötet fünf Menschen.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08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- 2019-02-20 13:57:36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besten Gäste haben immer was zu Knabbern dabei ... 🐳💗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9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- 2019-02-01 17:09:00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Haie ... jede Menge Haie. Das warme Abwasser des Kraftwerks lockt sie 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90488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D5C0434-8DB8-4E2C-A6D2-B2EC28DD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level video metrics | 050_n-tv - 3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083FCD-AD5C-4CFF-B479-FFB526EE7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410832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58E0D6-B97E-4EE2-BA70-D37E86B6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BCCAC88-B6B6-46E7-8535-B57A7EC89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887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79508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7231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3780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2657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2921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9042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7279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7062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6146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Clicked to 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5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- 2019-02-28 20:16:03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Unter dem Deckmantel der Wissenschaft pferchen Russen Beluga- und Orcawale ein, bevor sie an chinesische Parks verscherbelt werden. Für die Tiere bedeutet das ein "Leben" voller Qualen. 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5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- 2019-02-18 13:58:42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200 Kilo Sprengstoff verrichten ihre zerstörerische Arbeit.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4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- 2019-02-23 14:30:00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😮 Nur ein einziges Mal im Jahr sieht es aus wie flüssiges Gold.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06219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266A94F-6E7A-4C5A-AB9F-BFBC89211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level video metrics | 050_n-tv - 4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9AC698-6B63-4779-B3C2-09F72B0C1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4065691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310AB2-6221-4873-8F54-C1C289B19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54F324C-04AC-403D-9C04-4AD4AD328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95914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00185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9830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0906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2216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029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9305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6193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179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6176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Clicked to 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- 2019-02-22 16:14:52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Was ist mit den Beweisen im Fall Lügde passiert?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2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- 2019-02-11 13:59:09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Weg von Hartz IV - die SPD zu ihrem neuen Kurs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7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- 2019-02-20 09:59:43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Unzufriedenheit der russischen Bevölkerung mit Präsident Putin wächst und wächst. Das Motto "mehr Kinder, weniger Steuern" soll seine Sympathiewerte wieder ankurbeln.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3082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3B7AF5C-3FF5-495C-821C-D5579CB7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level video metrics | 050_n-tv - 5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2078D9-51EF-4442-B4C3-82A46BD05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3213535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479E324-0136-40C0-B54E-C6AED4BB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EB6BFA1-C3A7-4FBE-A1F9-B08A325DD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84785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65558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8956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274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7401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2817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40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6026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6336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7432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Clicked to 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2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- 2019-02-20 14:31:20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Verwenden statt Verschwenden - so lautet das Motto von Ernährungsministerin Klöckner im Kampf gegen zu viele Lebensmittel im Müll. 
Was tun Sie gegen Lebensmittelverschwendung?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814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75DD0FA-44E5-4EBB-B5FC-1398F429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level video metrics | 050_n-tv - 6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B6255D-BC1E-4877-A716-B4720C429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126880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DB91D7-71DE-4B0F-8BC7-E8B95B863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2F9B2A9-5387-46D0-A1C8-8801F7206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50120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88280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8378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8669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168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8111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462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020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070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058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9549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9439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236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0887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160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331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91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- 2019-02-22 16:14:52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Was ist mit den Beweisen im Fall Lügde passiert?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77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- 2019-02-11 13:59:09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Weg von Hartz IV - die SPD zu ihrem neuen Kurs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1078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891679C-FA6D-4F9E-A074-1D9FE91F1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- 1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1C1736-80BC-45DC-95D3-6982F75CD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3479325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411BBF-A064-4FDD-BFE7-F4037512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A416096-E69F-418A-A1D9-9175387F2C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58417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22227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1670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4404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176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23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478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0068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453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1032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3843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659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149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8489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069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89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961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4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- 2019-02-20 09:59:43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Unzufriedenheit der russischen Bevölkerung mit Präsident Putin wächst und wächst. Das Motto "mehr Kinder, weniger Steuern" soll seine Sympathiewerte wieder ankurbeln.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09295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9890925-4E2E-4CA6-A0AB-47CF0D89A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- 2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E9D57C-3CB0-4AC1-AA05-7257EC6E8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702174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798167-066B-4B0C-BE48-1287E11CE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66060FD-11BF-4CBA-9132-3D38C1C08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2240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45396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6627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649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384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3906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3682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17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690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0759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342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6107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192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8042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934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577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21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2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- 2019-02-20 14:31:20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Verwenden statt Verschwenden - so lautet das Motto von Ernährungsministerin Klöckner im Kampf gegen zu viele Lebensmittel im Müll. 
Was tun Sie gegen Lebensmittelverschwendung?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01171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582456C-425A-41EE-87DF-A869640DE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- 3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D34CFE-4863-43EC-A849-BAA8ACC4F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971888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67DF73-79A9-4F2B-9A08-4D12C4275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81FE6E1-7E6A-4CA0-B88A-5194C1634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73414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0698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8144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568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704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4481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301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874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016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463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2580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6741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130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4302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371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0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523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38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- 2019-02-19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Gleichstellung, Mieten und Klima sind die zentralen Themen der Grünen-Klausur.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0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- 2019-02-21 13:03:57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Neuer Bluttest soll Krebs frühzeitig erkennbar machen. Was er kann, lesen Sie hier ➡ n-tv.de/20868212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2851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53AEC8E-252B-4B51-B7A6-E0A19E894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- 4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45B1FB-2BEF-4B5E-803E-43E19FFC1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961774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A5BF8C-069A-417F-B604-F6D96256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C719BB0-CE73-4FCB-A7E0-6C76E0857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12959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39473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5296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6852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591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5220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467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659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007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9842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0485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9527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361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747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40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646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232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7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- 2019-02-22 13:30:17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Behörden sollen einen Amri-Helfer abgeschoben haben. Untersuchungsausschuss-Mitglied Konstantin von Notz nennt die Vorgänge "hochdubios" ➡ n-tv.de/20870804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1966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77D1565-1856-4D7E-B26B-22766E25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- 5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86D7DA-4C04-46DB-B4C7-9E3772281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4026037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1E1085-6CC5-47E9-A5C7-C667F6F6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DB38F79-4967-4E5A-9930-B106E6E39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50092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89473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860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319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276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8172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898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2874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474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7646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34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982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647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75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20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48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82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8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- 2019-02-28 08:17:29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Der Gipfel zwischen Trump und Kim ist geplatzt. Warum gab es keinen "Deal"? ➡ n-tv.de/20880434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- 2019-02-27 16:26:17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Trumps Ex-Anwalt Cohen packt 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17165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F1AD90D-D5A5-453A-9134-0BBB12D39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- 6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36A3BB-0850-4010-BF6E-581FEC305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717068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5A8464-80EB-4E76-BC2E-BD7179860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AADB323-FEC9-4D56-8858-18C646B208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3868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32557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2919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0806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206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0090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336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921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3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6346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582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5041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366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85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766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170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734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07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- 2019-02-06 10:45:44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Ernährungsministerin Klöckner erklärt das Tierwohl-Siegel für Schweinefleisch. Kritiker nennen es hingegen ein "Wischiwaschi-Label" ➡ n-tv.de/20845442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954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B4EFEFE-CDB0-4EF8-839F-D8FD0E386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- 7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85B95-3BAC-47BF-AC22-CC07C3CA1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24382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8A8EBD-BE60-4B4A-95B8-CF2DF6D0F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AF25502-35AE-4BEF-ABC1-FBF9EA3D5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39888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40706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521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4760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267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2607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732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132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796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3581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8402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881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018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503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959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257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633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50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- 2019-02-07 11:00:13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Was haben die neuen Sonderstaatsanwälte bisher gegen die Clankriminalität ausrichten können?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5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- 2019-02-20 11:31:35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Finanzminister Scholz stellt neues Gesetz gegen illegale Beschäftigung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93467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CC00FD6-6597-4A15-A6D6-0FC65FD6C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- 8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757340-E7D8-4B22-A9E7-5F9DAE98C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822254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702DA3-67DA-4D90-A75C-DB22064E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0F87EAA-E3C9-414B-8ACF-C61ACB6C79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197279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39448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7305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8846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077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099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425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811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911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2022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0821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6141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4399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2147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878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994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385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39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- 2019-02-05 10:57:23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Wirtschaftsminister Altmaier stellt seine "Nationale Industriestrategie 2030" vor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6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- 2019-02-27 12:03:36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Trump und Kim begrüßen sich auf dem historischen USA-Korea-Gipfel.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8241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2962AF5-053F-4B01-9561-AA9F7B9A1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- 9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FC3C56-E555-49B0-85BF-72436EEE7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473093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40E050-7753-4FB0-AB0E-577E06FB3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522BC7F-8003-479F-A9B8-57CEDB3BF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98386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60891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3572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686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063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31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352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7715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298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6718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2685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6578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192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199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089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353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5410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Org. Reach%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2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ntv Nachrichten - 2019-02-20 16:36:49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Live: Deutscher Außenminister Maas trifft britischen Amtskollegen Hunt.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57899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89B87FD-11D2-48BA-8184-0DF3F12ED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Live Video Facebook | 050_n-tv - 10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08C4F-2DF6-419C-8840-23AD59413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00135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780F19-0776-473A-8DD6-838C93CC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A9519-072A-463B-8A7F-367CF7B7F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8852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C2C9D42-7F8C-4427-913B-86AC16CA9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 | 050_n-tv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C633C1-AA6F-460F-9214-D5F7CA4D5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8519015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20190305_135812</Template>
  <TotalTime>0</TotalTime>
  <Words>1477</Words>
  <Application>Microsoft Office PowerPoint</Application>
  <PresentationFormat>On-screen Show (16:9)</PresentationFormat>
  <Paragraphs>724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Wingdings</vt:lpstr>
      <vt:lpstr>Default</vt:lpstr>
      <vt:lpstr>think-cell Slide</vt:lpstr>
      <vt:lpstr>n-tv Facebook Videos</vt:lpstr>
      <vt:lpstr>Facebook Video Views | 050_n-tv</vt:lpstr>
      <vt:lpstr>Facebook Video Views Table | 050_n-tv</vt:lpstr>
      <vt:lpstr>Facebook Post level video metrics | 050_n-tv - 1 of 6</vt:lpstr>
      <vt:lpstr>Facebook Post level video metrics | 050_n-tv - 2 of 6</vt:lpstr>
      <vt:lpstr>Facebook Post level video metrics | 050_n-tv - 3 of 6</vt:lpstr>
      <vt:lpstr>Facebook Post level video metrics | 050_n-tv - 4 of 6</vt:lpstr>
      <vt:lpstr>Facebook Post level video metrics | 050_n-tv - 5 of 6</vt:lpstr>
      <vt:lpstr>Facebook Post level video metrics | 050_n-tv - 6 of 6</vt:lpstr>
      <vt:lpstr>Facebook Live Video Facebook | 050_n-tv - 1 of 10</vt:lpstr>
      <vt:lpstr>Facebook Live Video Facebook | 050_n-tv - 2 of 10</vt:lpstr>
      <vt:lpstr>Facebook Live Video Facebook | 050_n-tv - 3 of 10</vt:lpstr>
      <vt:lpstr>Facebook Live Video Facebook | 050_n-tv - 4 of 10</vt:lpstr>
      <vt:lpstr>Facebook Live Video Facebook | 050_n-tv - 5 of 10</vt:lpstr>
      <vt:lpstr>Facebook Live Video Facebook | 050_n-tv - 6 of 10</vt:lpstr>
      <vt:lpstr>Facebook Live Video Facebook | 050_n-tv - 7 of 10</vt:lpstr>
      <vt:lpstr>Facebook Live Video Facebook | 050_n-tv - 8 of 10</vt:lpstr>
      <vt:lpstr>Facebook Live Video Facebook | 050_n-tv - 9 of 10</vt:lpstr>
      <vt:lpstr>Facebook Live Video Facebook | 050_n-tv - 10 of 10</vt:lpstr>
      <vt:lpstr>Facebook Own Video Posts | 050_n-tv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n-tv Facebook Videos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2019-03-05T13:58:13Z</dcterms:created>
  <dcterms:modified xsi:type="dcterms:W3CDTF">2019-03-05T13:58:59Z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