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561" autoAdjust="0"/>
  </p:normalViewPr>
  <p:slideViewPr>
    <p:cSldViewPr showGuides="1">
      <p:cViewPr varScale="1">
        <p:scale>
          <a:sx n="130" d="100"/>
          <a:sy n="130" d="100"/>
        </p:scale>
        <p:origin x="864" y="11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D74E-465B-AE64-25C08ACFC67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D74E-465B-AE64-25C08ACFC67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D74E-465B-AE64-25C08ACFC67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D74E-465B-AE64-25C08ACFC67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D74E-465B-AE64-25C08ACFC67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D74E-465B-AE64-25C08ACFC67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D74E-465B-AE64-25C08ACFC677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D74E-465B-AE64-25C08ACFC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967792"/>
        <c:axId val="348211888"/>
      </c:barChart>
      <c:catAx>
        <c:axId val="28396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11888"/>
        <c:crosses val="autoZero"/>
        <c:auto val="1"/>
        <c:lblAlgn val="ctr"/>
        <c:lblOffset val="100"/>
        <c:noMultiLvlLbl val="0"/>
      </c:catAx>
      <c:valAx>
        <c:axId val="34821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6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ACC122-1DD7-4674-A6E7-5CB9608A7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834DFC-4B2F-4608-BDBC-068F42E486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7744408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9F89FDD-54FD-4E28-B864-23E0DC84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Kitchen Impossible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B81979-B3C1-4565-913A-FDEA5A42A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02/07/2016 - 02/08/2016</a:t>
            </a:r>
          </a:p>
        </p:txBody>
      </p:sp>
    </p:spTree>
    <p:extLst>
      <p:ext uri="{BB962C8B-B14F-4D97-AF65-F5344CB8AC3E}">
        <p14:creationId xmlns:p14="http://schemas.microsoft.com/office/powerpoint/2010/main" val="28224376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20190226_113218</Template>
  <TotalTime>0</TotalTime>
  <Words>9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Interactions Distribution | Kitchen Impossible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Kitchen Impossible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2019-02-26T11:32:18Z</dcterms:created>
  <dcterms:modified xsi:type="dcterms:W3CDTF">2019-02-26T11:32:22Z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