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6797675" cy="9928225"/>
  <p:custDataLst>
    <p:tags r:id="rId2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8508BE-FFA0-4BF3-B9DA-97B2A2253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EA136D4-0402-490C-A5EA-D60B4B6D47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035857"/>
              </p:ext>
            </p:extLst>
          </p:nvPr>
        </p:nvGraphicFramePr>
        <p:xfrm>
          <a:off x="457200" y="1101725"/>
          <a:ext cx="8204908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415142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47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4672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145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04897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2573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4144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0026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6989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5236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34094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39335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7530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4476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12770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8056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1542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0159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3281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21668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2115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4760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4003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5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3445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ACE7007-6896-41D5-BFE6-5156359E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CA97D0-FA45-478D-80DE-475793BFF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54863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C758A9-F8BA-4297-9525-C3AF78E7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B7BBA91-B24E-448A-ABFA-BE4949825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26925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27790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214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6240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2858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3257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833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3563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7032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988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062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9691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1417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8791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8724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7237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4877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915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736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1220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0741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3693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8425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858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67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Prominent!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6248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D4B6CBC-C056-4D64-8111-E74719D5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- 2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CE0D9-EB13-4E54-969B-F3878622A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8111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931FED-6216-436C-AD63-C173A3646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48AD2EB-4E60-4906-8D16-177C2779C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8303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95553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5913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894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719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5361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163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7479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7317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3667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875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8272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8049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21560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1469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5795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9727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5398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2058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60590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9713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7906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5662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9625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7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 meinen Song - Das Tauschkonzert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1649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AB98984-1DAC-4961-8174-5259660E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- 3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28F0D-840B-457B-A75D-885D5E983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660621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C622A2-0FE3-4932-A1A5-70027B30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5456047-6959-4EEF-860C-B8BB3F768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7174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04819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560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9435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4390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8643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1381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1570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7675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0900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5402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2562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9168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4949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7165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9076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8284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7749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2483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6534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3401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6433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2419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915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0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Shopping Queen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256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6E8A14A-D97A-4A87-9EE1-6DAFE3B4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- 4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81783-224F-4D82-B32A-12B452AA2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477650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1AEA3E-A582-435D-8386-B639860D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178C85B-D518-4D45-B79F-F84D6CA74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28765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61578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8663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83123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3197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366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8681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6411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8624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6522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3183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9929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37487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1782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254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8240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2339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5178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7088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1229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64162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4694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5411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4459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8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perfekte Dinner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0485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187B47-E5D5-412A-A980-DFB7496E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- 5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AC69D-50AD-45E7-A0C0-18437BC34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38085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FAAF92-A1C8-4926-8876-62923CCB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C049F6F-1D6B-4061-A05E-75A76CE33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46990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1241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8390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0966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0361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878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10542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1632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6772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2688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2179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1992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6942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53541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3699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801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7812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812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88355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2794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44402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2666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0183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562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1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Club der roten Bänder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010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B4D2D7-EDE1-4B1B-85AB-20881C0B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- 6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CEEFF-F802-44F9-BF9D-FF80626E2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04664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45F895-42FE-4954-9DD1-8779C874E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DAD1A3E-1F10-49E4-8DA6-C68F20B1F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0714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02215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750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9310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939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386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1336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0605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0680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5250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9240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5977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6708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69442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7809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7501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5859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6336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9917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06883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2500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1968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1185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122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80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Grill den Profi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4010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C8C8E1F-B461-4AF7-9DCC-1B10A8725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- 7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BFC5E-D087-47B5-AE68-CB3F5C3C2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13572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EFE407-D767-4FF4-90CF-D0D625F64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1853F87-2153-470D-A3D7-8B6ACB91A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82278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78682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32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0734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9476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10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35491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0555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9009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41101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37526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8276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4286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6646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9737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1759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0282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7854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7698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3802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7598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8485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0802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8377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6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 Deutschland! Die Auswanderer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333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31941E0-BD04-473C-B48A-C7F6EA452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- 8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D61578-2909-409A-B736-F6548F26F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510130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212A1B6-1BD7-41E3-B609-0E4FDBF4F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2E4D813-CA7B-4014-97E0-20C8FA859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47598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83612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7830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1742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0981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338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6746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2098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6829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3101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4586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0728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1656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14972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4669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8647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9463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0147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3084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7603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737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2832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49428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5102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6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Hochzeiten und eine Traumreise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490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7F8671B-83B6-4B60-9D12-ECD2392D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- 9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AC95E-EFCC-413C-B664-C09EC9907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633892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2A1833-DBEE-4998-BAD4-1ACC7B978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3D8C44A-4AA1-437D-A6A0-5A8D82DB2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8896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58070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256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96792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3232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4988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149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9248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622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694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8408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661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62654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3664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7061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3847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940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2562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746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6603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7069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6153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270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0767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8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ins Beet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1099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8CFA38B-B02A-425D-980B-A9AF09DAF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- 10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6F34D0-308E-4CCA-AD86-07063F174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496106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F91B61-5ED4-4A5A-9150-4C118874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0A1F4F5-DCE9-42EC-A9D9-06B2098198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146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72748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892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687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7910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4060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6059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0422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5853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39483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324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287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3475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5727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39093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35386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1846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910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32843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7245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3859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5441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90755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482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5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Höhle der Löwen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87867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ADB2A90-E428-4D61-B083-F855299EC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EABC2-1FE9-4BE5-AEC2-2CED030C3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094974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0FFAAB-DCF2-48E6-91E1-104E2E82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38368A4-A8D8-44B8-B4B7-F2367DEBD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93590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257375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2101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7949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2094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1127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8027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4273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53587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4498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5263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34325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1523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674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7136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099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9887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3830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1316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9244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0764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5074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0858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4399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9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Hundeprofi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3645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B1494B3-E3FF-4C7B-BC83-7B01D0102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- 12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11FE41-13EC-401B-96C1-60B433A67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942487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41627B-68D3-4A35-94F5-F5CED434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DEB9E17-D7A6-42C2-99F7-A4BCE962D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1715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24673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425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69138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51526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1051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5751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9080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3196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2996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7509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97106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90462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6523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4068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722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6440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2412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3293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1579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0547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9346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415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267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7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Echte Männer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5380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6E20EBD-A656-4486-B430-623192385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- 13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AF0298-BC63-4BCD-93D1-E80A8C8FA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960427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ADDBFC-773E-4CF0-8BF9-09963EBBE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F3C2BED-4649-441A-8C17-C5158DD57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79242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16682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24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1740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6237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5004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9102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0242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5122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7750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34496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055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0194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7835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9626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7005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427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2037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529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5177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71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0380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7865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768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4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Ewige Helden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8462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B6295C1-8752-4E99-AD2B-B07E29179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- 14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6DE62C-ACE5-4CD5-A190-089F77B55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814579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7C1A61-362D-4E8B-8A5B-80FAEBD2E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874DB48-98D8-4BEB-8C6B-3DCF1EF4C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88348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23366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12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414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14580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194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44563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7845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2514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2144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3875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45052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7996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1554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6066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258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3069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4161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6413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9551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11254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8933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2302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217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8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Geschickt eingefädelt - Wer näht am besten?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168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A4503BF-DF52-46B7-8B37-171C1C48F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- 15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1B37D6-A80A-4299-9E7B-08FF3E96D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35495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E02424-7417-402A-89E3-B746DA52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5D15E4B-1F9A-47F5-A9AD-5F6BD522B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93130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3574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368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8153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6251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1599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5188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3286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0573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87384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3746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7831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3372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70855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8008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9342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73087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6600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0028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2346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9521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3558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5774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834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9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hundkatzemaus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241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519E31C-83C4-47FE-92A7-FD6882B3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- 16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8A67F9-9C54-44F2-B4C5-3A2387D16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925565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5A5518F-3D32-4D29-8CAB-328DD594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CC5692C-96D8-4708-AA09-9ED33FCB8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3151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37624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8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8722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1343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1380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1178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15880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8248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2541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8556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3402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5992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557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713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6968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8906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06522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643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1387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3033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3617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1859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8897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53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Kitchen Impossible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600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B36A670-6F08-4003-A120-336560F5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- 17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EEDA3-CDDA-4782-A745-641C53736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1705793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29BF76-9A0A-47D5-BF86-CA29D480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3678014-C213-4FE9-90DF-F54DF3C45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64063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05569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38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0811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490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110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5902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4983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2150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6446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17602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4895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5344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6923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8998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5302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49156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8530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502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3828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293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9011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1786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8317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2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Meylensteine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7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Schrankalarm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7764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DD72E6C-02FB-4C78-899C-DA036F8D8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- 18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86224-0581-46BE-9F3C-16782EAA2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763935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D6A3B0-01E6-4410-BF20-85EFC656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EC96D3A-9F11-4984-93AC-FA9EEE285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1317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81659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642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14828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4177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12428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1480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1899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3128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748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563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2398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9047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5353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190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5443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5370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5969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4376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9025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1549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62050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8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699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41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Story of my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5305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4D27508-590C-4D14-9331-6F1C10B36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- 19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55FAC9-DEA8-4218-811D-7CD3D16E2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20298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D7B63C-538E-4D4C-B4EF-E6C85B4BD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93900C-7123-46AF-B803-D080F011C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00857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187181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5041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0993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1285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7028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7388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20784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2494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2143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3863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8276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1231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7518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1252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27749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4256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6686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1713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3001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1322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4942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42038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9047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6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Zwischen Tüll und Tränen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4903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2E5FDEE-6120-4FC5-803B-2944FC76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- 20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E9DFC7-F9D1-4D17-B530-7E571A3B3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016110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D5EF8A-D4FD-4A2A-86F9-AB9746092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AE5B7C7-BB26-4344-9862-9D5F608E1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7139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77502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496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5524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9818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70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806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2513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12927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2546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71795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0432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93291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7699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6595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7554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8990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5347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59652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9344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19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20227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9683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6530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0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Dates - Ein Tisch für zwei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595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7F60BBE-7C2D-4B36-A268-42AF7DD6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020_VOX - 21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4494F-1B4C-4F2B-9A42-D6C1DDB4D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26300335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20190218_104850</Template>
  <TotalTime>13</TotalTime>
  <Words>1602</Words>
  <Application>Microsoft Office PowerPoint</Application>
  <PresentationFormat>On-screen Show (16:9)</PresentationFormat>
  <Paragraphs>1029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Wingdings</vt:lpstr>
      <vt:lpstr>Default</vt:lpstr>
      <vt:lpstr>think-cell Slide</vt:lpstr>
      <vt:lpstr>Facebook Key Metrics Table | 020_VOX - 1 of 21</vt:lpstr>
      <vt:lpstr>Facebook Key Metrics Table | 020_VOX - 2 of 21</vt:lpstr>
      <vt:lpstr>Facebook Key Metrics Table | 020_VOX - 3 of 21</vt:lpstr>
      <vt:lpstr>Facebook Key Metrics Table | 020_VOX - 4 of 21</vt:lpstr>
      <vt:lpstr>Facebook Key Metrics Table | 020_VOX - 5 of 21</vt:lpstr>
      <vt:lpstr>Facebook Key Metrics Table | 020_VOX - 6 of 21</vt:lpstr>
      <vt:lpstr>Facebook Key Metrics Table | 020_VOX - 7 of 21</vt:lpstr>
      <vt:lpstr>Facebook Key Metrics Table | 020_VOX - 8 of 21</vt:lpstr>
      <vt:lpstr>Facebook Key Metrics Table | 020_VOX - 9 of 21</vt:lpstr>
      <vt:lpstr>Facebook Key Metrics Table | 020_VOX - 10 of 21</vt:lpstr>
      <vt:lpstr>Facebook Key Metrics Table | 020_VOX - 11 of 21</vt:lpstr>
      <vt:lpstr>Facebook Key Metrics Table | 020_VOX - 12 of 21</vt:lpstr>
      <vt:lpstr>Facebook Key Metrics Table | 020_VOX - 13 of 21</vt:lpstr>
      <vt:lpstr>Facebook Key Metrics Table | 020_VOX - 14 of 21</vt:lpstr>
      <vt:lpstr>Facebook Key Metrics Table | 020_VOX - 15 of 21</vt:lpstr>
      <vt:lpstr>Facebook Key Metrics Table | 020_VOX - 16 of 21</vt:lpstr>
      <vt:lpstr>Facebook Key Metrics Table | 020_VOX - 17 of 21</vt:lpstr>
      <vt:lpstr>Facebook Key Metrics Table | 020_VOX - 18 of 21</vt:lpstr>
      <vt:lpstr>Facebook Key Metrics Table | 020_VOX - 19 of 21</vt:lpstr>
      <vt:lpstr>Facebook Key Metrics Table | 020_VOX - 20 of 21</vt:lpstr>
      <vt:lpstr>Facebook Key Metrics Table | 020_VOX - 21 of 21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2</cp:revision>
  <cp:lastPrinted>2004-08-25T13:10:08Z</cp:lastPrinted>
  <dcterms:created xsi:type="dcterms:W3CDTF">2019-02-18T10:48:51Z</dcterms:created>
  <dcterms:modified xsi:type="dcterms:W3CDTF">2019-02-18T11:02:37Z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