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561" autoAdjust="0"/>
  </p:normalViewPr>
  <p:slideViewPr>
    <p:cSldViewPr showGuides="1">
      <p:cViewPr varScale="1">
        <p:scale>
          <a:sx n="128" d="100"/>
          <a:sy n="128" d="100"/>
        </p:scale>
        <p:origin x="138" y="150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1DCA-4F11-BDD1-A628457A0ED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1DCA-4F11-BDD1-A628457A0ED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1DCA-4F11-BDD1-A628457A0ED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1DCA-4F11-BDD1-A628457A0ED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1DCA-4F11-BDD1-A628457A0ED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1DCA-4F11-BDD1-A628457A0ED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1DCA-4F11-BDD1-A628457A0ED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1DCA-4F11-BDD1-A628457A0E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290192"/>
        <c:axId val="342291832"/>
      </c:barChart>
      <c:catAx>
        <c:axId val="3422901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1832"/>
        <c:crosses val="autoZero"/>
        <c:auto val="1"/>
        <c:lblAlgn val="ctr"/>
        <c:lblOffset val="100"/>
        <c:noMultiLvlLbl val="0"/>
      </c:catAx>
      <c:valAx>
        <c:axId val="34229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7FB393-A277-4183-BA5C-216E13A6E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240A89-5AFA-4B14-B5E4-C992F9452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5931397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8884BC2-5D63-4E55-9E2B-5F27D8277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DSDS - Deutschland sucht den Superstar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F458E-4136-4519-9FDC-69CC08004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01/01/2018 - 05/10/2018</a:t>
            </a:r>
          </a:p>
        </p:txBody>
      </p:sp>
    </p:spTree>
    <p:extLst>
      <p:ext uri="{BB962C8B-B14F-4D97-AF65-F5344CB8AC3E}">
        <p14:creationId xmlns:p14="http://schemas.microsoft.com/office/powerpoint/2010/main" val="1103569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20190211_085832</Template>
  <TotalTime>0</TotalTime>
  <Words>13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Facebook Interactions Distribution | DSDS - Deutschland sucht den Superstar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DSDS - Deutschland sucht den Superstar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2019-02-11T08:58:33Z</dcterms:created>
  <dcterms:modified xsi:type="dcterms:W3CDTF">2019-02-11T08:58:36Z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