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6797675" cy="9928225"/>
  <p:custDataLst>
    <p:tags r:id="rId12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561" autoAdjust="0"/>
  </p:normalViewPr>
  <p:slideViewPr>
    <p:cSldViewPr showGuides="1">
      <p:cViewPr varScale="1">
        <p:scale>
          <a:sx n="130" d="100"/>
          <a:sy n="130" d="100"/>
        </p:scale>
        <p:origin x="864" y="11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FE250D-E99C-409F-88CB-E4D43367A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CDDE0F1-BA13-4A8F-AF3B-04B39D46D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760646"/>
              </p:ext>
            </p:extLst>
          </p:nvPr>
        </p:nvGraphicFramePr>
        <p:xfrm>
          <a:off x="457200" y="1101725"/>
          <a:ext cx="8204908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92878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6138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37517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25244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6828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08959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01706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16311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2343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19366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23851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67446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44037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78304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08378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78690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8216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95176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85985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60724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95518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37245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4512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58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BurdaForward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46855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E4738F3-C4A8-44FD-8BDF-974CC9CE1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081_IP_Wettbewerb - 1 of 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DD3C1C-0A89-47BE-9C2B-E2483A4B90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95604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F65FADD-8F6F-4838-9F04-1382F50EF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43E0219-452E-4B19-BCC2-FFB685452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325268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220292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30700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902744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684762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00726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0001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806135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0850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16192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35243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9708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79166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02585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19557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7904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75752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65766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55777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88680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436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87127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38404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9856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944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InteractiveMedia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0510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822C30B-9DB2-41D4-9043-770F31311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081_IP_Wettbewerb - 2 of 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89FC51-676A-4C3E-AC31-F32605B883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134998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9E51EC4-E48A-4E54-8ECA-4BB46F083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4EED331-1AD4-43D4-907C-32DD7B738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309476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030850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9820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25793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8888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77232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84089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1551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91906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9597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47318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23997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679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73003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8684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0032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296745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57743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751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75817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7651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74400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92971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4949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953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Ströer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81944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FD201A8-86B1-4295-9500-AC8149251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081_IP_Wettbewerb - 3 of 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4B2239-F8C4-4C12-A188-5029B3C687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734280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FDBCBC-FBCA-420C-A2B5-01149E902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3EA4A9E-990A-42A4-AE43-6A3F53B1D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106369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630572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44867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26191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6789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9552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143555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4433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95093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41646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47477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906244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42314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6392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670310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53053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2037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98251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5041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016433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64938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22873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87815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00691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940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60788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71C28D5-221E-4508-9B1B-7E1FA04FF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081_IP_Wettbewerb - 4 of 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75FB16-B00E-4D72-A839-050527E2A6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10252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30B9258-8784-4C1D-AC6D-BB2A82BCB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D348029-E74E-4732-ADA5-21D46A6663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26996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50637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63757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52475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2650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4439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8906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0738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22470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80497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70586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2528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503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204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01276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0255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99995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11925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16563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4464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69848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9172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7903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726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44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 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11428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A8C7D17-71B6-4717-A0C7-35F418F1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081_IP_Wettbewerb - 5 of 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839E3-8696-430A-8B32-4E59B0144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01150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217AEEC-D987-4BF7-9714-0BA0BDDF0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389D6A6-E7CC-497F-A16B-257EE0DC8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14864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24844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0183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81306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0374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37160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3089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38403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76350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1676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80884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38603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71021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12000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92404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3291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59691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678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4458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98487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88148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09140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949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5228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214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G+J 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628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97B1067-9E66-403E-92E3-7A7A9E5A4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081_IP_Wettbewerb - 6 of 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C0D776-81FB-4F40-9CA1-7389FE663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334066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57E5640-E3F9-43FA-B2A3-A92548A54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CBE1A7D-E68C-47C4-86BE-B12679F580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7716584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865311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32304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72968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010691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04987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6905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3158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67884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3863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31662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87698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6292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9747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0784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41025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8002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41303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6525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61606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37360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6598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85401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7056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78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SevenOne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74833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68303EE-9A73-446A-A70E-58DC11D8A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081_IP_Wettbewerb - 7 of 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C15756-D68D-42FA-A922-735CA81CD1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4094538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AAC8F85-E437-4035-A2F4-C02EAD66D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7BB1B9A-24F2-4655-BEBC-B2C886A846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059004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13160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044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42890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9440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00656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13973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49329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754392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0673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17622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70061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63091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00436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66673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7311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93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27019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34845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9659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50750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65572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75927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9189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75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ARD-Werbung SALES &amp; SERVICES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36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Viacom International Media Networks GSA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3188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2E13A62-2BC6-454E-A2D7-C007B4821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081_IP_Wettbewerb - 8 of 8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D5843A-98E9-4F46-B48B-F956966FA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01.01.2018 - 31.12.2018</a:t>
            </a:r>
          </a:p>
        </p:txBody>
      </p:sp>
    </p:spTree>
    <p:extLst>
      <p:ext uri="{BB962C8B-B14F-4D97-AF65-F5344CB8AC3E}">
        <p14:creationId xmlns:p14="http://schemas.microsoft.com/office/powerpoint/2010/main" val="10091774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20190124_184241</Template>
  <TotalTime>2</TotalTime>
  <Words>641</Words>
  <Application>Microsoft Office PowerPoint</Application>
  <PresentationFormat>On-screen Show (16:9)</PresentationFormat>
  <Paragraphs>407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Wingdings</vt:lpstr>
      <vt:lpstr>Default</vt:lpstr>
      <vt:lpstr>think-cell Slide</vt:lpstr>
      <vt:lpstr>Facebook Key Metrics Table | 081_IP_Wettbewerb - 1 of 8</vt:lpstr>
      <vt:lpstr>Facebook Key Metrics Table | 081_IP_Wettbewerb - 2 of 8</vt:lpstr>
      <vt:lpstr>Facebook Key Metrics Table | 081_IP_Wettbewerb - 3 of 8</vt:lpstr>
      <vt:lpstr>Facebook Key Metrics Table | 081_IP_Wettbewerb - 4 of 8</vt:lpstr>
      <vt:lpstr>Facebook Key Metrics Table | 081_IP_Wettbewerb - 5 of 8</vt:lpstr>
      <vt:lpstr>Facebook Key Metrics Table | 081_IP_Wettbewerb - 6 of 8</vt:lpstr>
      <vt:lpstr>Facebook Key Metrics Table | 081_IP_Wettbewerb - 7 of 8</vt:lpstr>
      <vt:lpstr>Facebook Key Metrics Table | 081_IP_Wettbewerb - 8 of 8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081_IP_Wettbewerb - 1 of 8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2019-01-24T18:42:42Z</dcterms:created>
  <dcterms:modified xsi:type="dcterms:W3CDTF">2019-01-24T18:45:38Z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