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vox_prominent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0.77748413482163503</c:v>
                </c:pt>
                <c:pt idx="1">
                  <c:v>1.4355829858201701</c:v>
                </c:pt>
                <c:pt idx="2">
                  <c:v>0.46813976805511698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EA-46C8-BC28-EADFEEDAD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1.0223401814764299</c:v>
                </c:pt>
                <c:pt idx="1">
                  <c:v>1.9366910940148401</c:v>
                </c:pt>
                <c:pt idx="2">
                  <c:v>0.80650656112103203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EA-46C8-BC28-EADFEEDADD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zwischentuellundtraenen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2.8515413378352501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EA-46C8-BC28-EADFEEDADD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goodbyedeutschland.vox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1.6056001158848801</c:v>
                </c:pt>
                <c:pt idx="1">
                  <c:v>2.2138983777287402</c:v>
                </c:pt>
                <c:pt idx="2">
                  <c:v>0.63215321104579703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EA-46C8-BC28-EADFEEDAD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005680"/>
        <c:axId val="292009944"/>
      </c:barChart>
      <c:catAx>
        <c:axId val="29200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9944"/>
        <c:crosses val="autoZero"/>
        <c:auto val="1"/>
        <c:lblAlgn val="ctr"/>
        <c:lblOffset val="100"/>
        <c:noMultiLvlLbl val="0"/>
      </c:catAx>
      <c:valAx>
        <c:axId val="29200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A9E385-B6F8-44CD-A97F-883FA69FB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D30C7-A570-47AD-9693-E46E315755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98840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EB51B8A-08E5-4180-A9DD-466B876E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020_VOX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F89BB0-0B84-4B67-8E5B-B6107B52C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12/07/2018 - 01/17/2019</a:t>
            </a:r>
          </a:p>
        </p:txBody>
      </p:sp>
    </p:spTree>
    <p:extLst>
      <p:ext uri="{BB962C8B-B14F-4D97-AF65-F5344CB8AC3E}">
        <p14:creationId xmlns:p14="http://schemas.microsoft.com/office/powerpoint/2010/main" val="12903879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20190122_105402</Template>
  <TotalTime>0</TotalTime>
  <Words>13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Instagram Interaction Rate By Post Type | 020_VOX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020_VOX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2019-01-22T10:54:03Z</dcterms:created>
  <dcterms:modified xsi:type="dcterms:W3CDTF">2019-01-22T10:54:07Z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