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9144000" cy="5143500" type="screen16x9"/>
  <p:notesSz cx="6797675" cy="9928225"/>
  <p:custDataLst>
    <p:tags r:id="rId6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561" autoAdjust="0"/>
  </p:normalViewPr>
  <p:slideViewPr>
    <p:cSldViewPr showGuides="1">
      <p:cViewPr varScale="1">
        <p:scale>
          <a:sx n="130" d="100"/>
          <a:sy n="130" d="100"/>
        </p:scale>
        <p:origin x="864" y="114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detlefsteves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</c:numCache>
            </c:num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3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D5-48E4-A1CB-5E71D17D5E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985712"/>
        <c:axId val="351986696"/>
      </c:lineChart>
      <c:dateAx>
        <c:axId val="351985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986696"/>
        <c:crosses val="autoZero"/>
        <c:auto val="1"/>
        <c:lblOffset val="100"/>
        <c:baseTimeUnit val="days"/>
      </c:dateAx>
      <c:valAx>
        <c:axId val="351986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985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50EC6-0811-4E4E-AB5E-F5646F148A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RTL_Posts_IG, FB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8A1103-8399-4190-AD92-8D24E380A5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RTL Interactive</a:t>
            </a:r>
          </a:p>
        </p:txBody>
      </p:sp>
    </p:spTree>
    <p:extLst>
      <p:ext uri="{BB962C8B-B14F-4D97-AF65-F5344CB8AC3E}">
        <p14:creationId xmlns:p14="http://schemas.microsoft.com/office/powerpoint/2010/main" val="1415742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5C1187-6712-4378-9460-D8ADB5935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634A41-EA30-4465-971E-2105128464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8603113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35F6551D-BDB3-44DC-A922-8C2FDE2D2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501.1_Detlef Steves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B5D6D0-ADD3-454B-A337-04B56728EA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12/01/2018 - 12/17/2018</a:t>
            </a:r>
          </a:p>
        </p:txBody>
      </p:sp>
    </p:spTree>
    <p:extLst>
      <p:ext uri="{BB962C8B-B14F-4D97-AF65-F5344CB8AC3E}">
        <p14:creationId xmlns:p14="http://schemas.microsoft.com/office/powerpoint/2010/main" val="86045811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20190117_150107</Template>
  <TotalTime>0</TotalTime>
  <Words>19</Words>
  <Application>Microsoft Office PowerPoint</Application>
  <PresentationFormat>On-screen Show (16:9)</PresentationFormat>
  <Paragraphs>4</Paragraphs>
  <Slides>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Wingdings</vt:lpstr>
      <vt:lpstr>Default</vt:lpstr>
      <vt:lpstr>think-cell Slide</vt:lpstr>
      <vt:lpstr>RTL_Posts_IG, FB</vt:lpstr>
      <vt:lpstr>Instagram Posts | 501.1_Detlef Steves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RTL_Posts_IG, FB</dc:title>
  <dc:subject>Ratio 16 to 9</dc:subject>
  <dc:creator>Frederik Peiniger</dc:creator>
  <cp:keywords>Powerpoint Templates</cp:keywords>
  <dc:description>© Copyright
RTL interactive GmbH
Picassoplatz 1
D-50679 Köln
Germany</dc:description>
  <cp:lastModifiedBy>Frederik Peiniger</cp:lastModifiedBy>
  <cp:revision>1</cp:revision>
  <cp:lastPrinted>2004-08-25T13:10:08Z</cp:lastPrinted>
  <dcterms:created xsi:type="dcterms:W3CDTF">2019-01-17T15:01:08Z</dcterms:created>
  <dcterms:modified xsi:type="dcterms:W3CDTF">2019-01-17T15:01:11Z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