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25</c:v>
                </c:pt>
                <c:pt idx="1">
                  <c:v>18</c:v>
                </c:pt>
                <c:pt idx="2">
                  <c:v>17</c:v>
                </c:pt>
                <c:pt idx="3">
                  <c:v>16</c:v>
                </c:pt>
                <c:pt idx="4">
                  <c:v>20</c:v>
                </c:pt>
                <c:pt idx="5">
                  <c:v>12</c:v>
                </c:pt>
                <c:pt idx="6">
                  <c:v>9</c:v>
                </c:pt>
                <c:pt idx="7">
                  <c:v>8</c:v>
                </c:pt>
                <c:pt idx="8">
                  <c:v>10</c:v>
                </c:pt>
                <c:pt idx="9">
                  <c:v>13</c:v>
                </c:pt>
                <c:pt idx="10">
                  <c:v>14</c:v>
                </c:pt>
                <c:pt idx="11">
                  <c:v>18</c:v>
                </c:pt>
                <c:pt idx="12">
                  <c:v>15</c:v>
                </c:pt>
                <c:pt idx="13">
                  <c:v>12</c:v>
                </c:pt>
                <c:pt idx="14">
                  <c:v>13</c:v>
                </c:pt>
                <c:pt idx="15">
                  <c:v>9</c:v>
                </c:pt>
                <c:pt idx="16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B-406D-8708-9997EF77F8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AB-406D-8708-9997EF77F8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AB-406D-8708-9997EF77F8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AB-406D-8708-9997EF77F8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AB-406D-8708-9997EF77F8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Sheet1!$G$2:$G$18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AB-406D-8708-9997EF77F8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Sheet1!$H$2:$H$18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AB-406D-8708-9997EF77F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48320"/>
        <c:axId val="299769968"/>
      </c:lineChart>
      <c:dateAx>
        <c:axId val="30294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69968"/>
        <c:crosses val="autoZero"/>
        <c:auto val="1"/>
        <c:lblOffset val="100"/>
        <c:baseTimeUnit val="days"/>
      </c:dateAx>
      <c:valAx>
        <c:axId val="29976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4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6F99B8-15BA-4D69-B57C-3955822C0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ED89C6-1D7A-4054-8F64-173C4201AC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480178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A2945F1-939D-470C-8A42-1AE85C0E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011_RTL_Dachmarke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024CE-884B-41A8-94C2-1F739E102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12/01/2018 - 12/17/2018</a:t>
            </a:r>
          </a:p>
        </p:txBody>
      </p:sp>
    </p:spTree>
    <p:extLst>
      <p:ext uri="{BB962C8B-B14F-4D97-AF65-F5344CB8AC3E}">
        <p14:creationId xmlns:p14="http://schemas.microsoft.com/office/powerpoint/2010/main" val="42050033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20181218_140022</Template>
  <TotalTime>0</TotalTime>
  <Words>13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Overall Overall Posted Content | 011_RTL_Dachmarke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011_RTL_Dachmarke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2018-12-18T14:00:23Z</dcterms:created>
  <dcterms:modified xsi:type="dcterms:W3CDTF">2018-12-18T14:00:27Z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