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27"/>
  </p:notesMasterIdLst>
  <p:handoutMasterIdLst>
    <p:handoutMasterId r:id="rId28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5143500" type="screen16x9"/>
  <p:notesSz cx="6797675" cy="9928225"/>
  <p:custDataLst>
    <p:tags r:id="rId29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561" autoAdjust="0"/>
  </p:normalViewPr>
  <p:slideViewPr>
    <p:cSldViewPr showGuides="1">
      <p:cViewPr varScale="1">
        <p:scale>
          <a:sx n="149" d="100"/>
          <a:sy n="149" d="100"/>
        </p:scale>
        <p:origin x="990" y="10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3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1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444A4F-BD17-4271-98F4-FCD2DC01D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5EF75C5-922E-455A-ADBC-140537B05F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9670260"/>
              </p:ext>
            </p:extLst>
          </p:nvPr>
        </p:nvGraphicFramePr>
        <p:xfrm>
          <a:off x="457200" y="1101725"/>
          <a:ext cx="8229599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8492321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16715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87842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3195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8376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7985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768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077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191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511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292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426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3775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0756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240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86405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8087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62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22:59:05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Showkampf mit Stefan Raab und die Nacktfotos im "Playboy“ sind vielen besser in Erinnerung als ihre 54 Profisiege.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88776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7AE0301-ED3D-4652-8CD9-97B3A4AA3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47E51D-4E19-400E-AF03-B7AC69F9B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166395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3B827C-70D9-474A-9572-762F1FAE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1B02DA6-9EFB-469D-A6B0-1B1BE03393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698901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5797588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0856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40184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0577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379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121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908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902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3363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9899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891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73738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02545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2905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709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32022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3436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99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22:28:09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Jubel und schwenkenden Mützen zogen die Soldaten 1914 in diesen Krieg. Vier Jahre später war die Welt eine andere.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46758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E38C1D4-5205-41F7-B6CB-5A285C92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1120FC-61FB-46E7-8158-F9F529C50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022778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09C72F-21C8-4666-BB77-9ACB45A8E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9483B23-3300-4DD0-B1BD-F88750F527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369918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674159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94491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90891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2113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400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157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9484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333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797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979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4075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56397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48453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9052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662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27509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9076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44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22:01:32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 hatte entsetzliche Pläne.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80526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F93928B-6CB0-4B28-A26E-1B0D7797E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D1FD17-1CE1-40B4-835E-9BA295F22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074947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4C07B60-2620-4C77-B31B-4E7F25B7F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148C3B6-5E0E-47E4-B5A2-BA3B77E44B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39724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0715501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22110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90499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5890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2949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345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010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1826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19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8521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432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91791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05917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7756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415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48281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0134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07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21:29:32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Na, ob Horst Lichter damit Recht hat?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45197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5E464BA-454D-4202-9BC3-94D068332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317A9A-32D3-4CF4-BC56-20ADD814C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04397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062EB09-C4C3-4847-8A11-AAE4A1AFE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8E04553-A520-45C2-A538-F8180E77DE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370256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7858462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93384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4947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5224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75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1156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1829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9715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3471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5256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61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94743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65394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1477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663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64841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7428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59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21:02:53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Knochenfund, der womöglich ein jahrzehntealtes Rätsel aufklären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6400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7A5B091-CC03-4002-97C8-145FCFD1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525E74-716F-4CC5-A76B-4A0A796FA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420088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996C8E-DD65-44FB-B9D6-236DBA367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0AA1DDA-AADD-461C-9FB5-98AE6BA26A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326237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4337413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5704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15347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45661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986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3940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6141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372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3262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116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010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84004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93587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2210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123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1412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8260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08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20:29:08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Wieso konnte der Gruseltrend aus den USA hier so rasend schnell Fuß fassen?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38215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37D8B5A-7FC8-43EC-8057-CC8B39AE5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- 6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08C478-4112-4737-B172-120DE27FD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87559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324DB7-764B-4858-8719-BCFE9CDC9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7CF3C4C-FFDA-4D2D-AEA2-876033392B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798936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842209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45263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42711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5869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020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002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5654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8331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469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144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007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11740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42807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3949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2780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9678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4468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184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19:59:04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startet "Bohemian Rhapsody" im Kino. Doch wurde einer der wichtigsten Menschen in Freddie Mercurys Leben darin ausradiert?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75243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C683271-4D55-4F4D-98D8-0B3882B9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- 7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B9CFD6-5D7F-490D-BA0E-E6BAE6ACA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994653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29CB64D-9CC2-4BED-8F8C-E80644664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DCFAF75-68AE-416D-911E-EA45A8EE31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02956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8869006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1507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65316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6045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258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271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6806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9986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692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432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1613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2951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78597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2352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3332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87692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6915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23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19:32:21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"Psychoanalyse. Wie eine total Gestörte sitze ich hier. Dabei bin ich das gar nicht. Ich bin hochfunktional. Habe ein erfolgreiches, reiches Leben. Bis auf F43.2."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36450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16CEF1A-29F5-4CAC-B861-A1F101B54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- 8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2CB235-6E57-4CAA-90B6-B80AABA20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738140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60C182C-97DE-4D6D-A3DE-52DB7758B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3652465-357C-4EB4-A2E9-932BE921C8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521246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3352877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5308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79992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8606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926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237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141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552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9032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366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9591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76044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04838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6479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941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209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676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40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19:04:04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australische Starköchin liebt es, zu kochen – und übers Kochen zu plaudern.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89021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93CD14F-52E8-496D-B61F-252A934F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- 9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313C4E-3892-49B6-937D-3CD58C3AFD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20151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667E91-1C07-48F6-89DA-E7E2A20BA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40A3A35-BC33-49B1-B7CE-963628FCFD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214150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73093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5223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9623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3572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761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5586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398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2210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043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106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138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47670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50047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3331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4706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71378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1944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90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18:29:02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Haben die Satanisten Recht mit ihrer Behauptung? Urteilt selbst.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14557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0D7004E-6F73-40EE-9179-649CBD4A5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- 10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D337B6-6C55-45C2-AF7A-8ED4F2C19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470846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5C39E5-7D93-41D6-B1FD-F9CCBC58A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9165376-9CAF-423D-BAF0-EAF8506678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397867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1076686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29623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63770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6660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5208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3560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5936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712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9414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226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9702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44456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18302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1774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0870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6004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0113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217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18:06:41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ist doch heute der einzig wahre Drink!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2687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0A55256-FD73-44B7-8369-AB2B4B568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- 11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3E0294-DBF7-4AA2-89A8-A8910E2D5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527495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9972FF-35BA-4F41-A541-3A7982AB7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376FF9A-9411-4247-95FB-51344DC71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117637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9414378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80326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69641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1609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0444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61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954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105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947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8744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620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44495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4686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1985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7072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25235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6846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93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17:34:06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japanische Eiland ist ein beliebtes Reiseziel. Doch seine Geschichte ist düster.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26518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E13F4C5-D722-41FE-99CD-D0CD695F3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- 12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D7A733-7927-4DB9-8340-EC7F3F219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925813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1C8382-057D-49F5-B895-6A4BBD269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3C15D9E-71D0-49E8-9ACB-0700997783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454344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4705044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63337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42658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3029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425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4485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2589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797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904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1591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872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8973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63152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1832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4731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7214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3146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208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16:59:05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Fußballer und seine Frau mögen es privat eher gemütlich.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35331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BDC910B-7532-45E9-9CF2-5D00D666C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- 13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E9264F-C585-4582-90C4-CEBE8991B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170346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EDF0F9-BDBF-4CEC-9473-A26B523F7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150DEB8-9BCD-4533-A43D-CDBDB7E089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144360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9156593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34842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60330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617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611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53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784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44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76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577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3567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8779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55023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2148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0566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148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9302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597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16:29:08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das brandneue iPad!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74589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DEB1047-0361-4F2B-B150-2FDEBA5D1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- 14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46556C-AF1A-4887-AF17-5F677F2A2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78567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E065D48-E4FD-45E6-8F18-5100553D8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A1B7803-10C5-437C-96D9-85037C20EB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469657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5616719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75198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97582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6046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7587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7745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675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683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124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5312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6985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1644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68478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5532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7305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48671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7282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820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16:04:09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Seit über 50 Jahren wohnt hier keine Menschenseele mehr.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32847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D5AEBAB-328D-4C61-9127-B48CA4DB7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- 15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8CEEF-AF2A-420D-AF40-C2CF301B0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28870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6E8875-9DD4-4960-82E6-AB270501F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529BD70-443A-442E-A2A1-E5614FB3E3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72695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2893746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65489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17791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2246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9474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206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9255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155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7782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4864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340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5540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08758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9747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1351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29870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025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71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15:29:04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CDU-Politiker meint es ernst mit der Merkel-Nachfolge.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67579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4AB50E6-D201-463E-A4F5-41B7DE9DE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- 16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64F0A2-1B2E-46C9-BFD1-3AF845709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70220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E46CE4-7F82-468E-97B1-7C640969E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AD37937-941C-488F-AD27-3E60E744EE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145607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5765307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805185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20205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6266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3034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482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143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9924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353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5996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07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4167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48037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4301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896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83779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039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3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14:59:07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Kino-Dokumentation lässt die Emotionen hochkochen.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13424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336A22D-37A3-474E-A45F-0F0C0BB05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- 17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59B774-7571-4C26-89A3-9D8EE7CC8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530885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A79336-3822-4217-B507-53FFF1822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9A39031-A288-42C7-89F2-4F3CA1A766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08423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7856231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69592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8869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589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7984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047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580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722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9678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938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101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960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6417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4888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6468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06688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3681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71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14:32:21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Sieht schaurig aus, schmeckt aber richtig lecker!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28060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A7A1E2C-F6D6-4F75-AA39-9E1685F08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- 18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C5BD8B-DDB4-46FC-BD61-09BC2097F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072752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A8397A-ED74-4136-B96B-41EA4636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1C84999-B663-4CC6-A508-AC03B7F55E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184144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5949513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61621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65628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7018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072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7815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0685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7258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9912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979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70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07682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95399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9604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7086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4172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3247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47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14:02:54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Woche ohne Shampoo?! Die NEON-Kollegin hat's mal ausprobiert.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64590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755C233-7CFA-4302-BF47-F0AE7D822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- 19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456CE9-267A-4A6D-9DC4-6BEF1BF67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199939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3B8CD8-7056-4A69-9FE7-6DE138C22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495D2A0-D3A9-46E6-A7A0-A79EE3DE7A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716452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5369182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24563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42249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2271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3162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0361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8370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0661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8095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666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609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9199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23116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4563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357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05901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9939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905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13:29:03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"Pate von Boston" wurde tot im Gefängnis aufgefunden.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70429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CC8C2C8-1572-487A-883C-6B4240C71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- 20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FC7344-8339-416D-BE5C-3B89257E4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91738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D1E20F3-E01A-4C01-AFA6-8A0C58908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193163A-BB75-4EDF-B661-F960B56323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488482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1292030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16696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9005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6707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260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104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91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838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994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512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7376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2959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57975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422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733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42302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5954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3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13:01:05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Deshalb wurde aus dem vielversprechende Deal aus der "Höhle der Löwen" doch nichts.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81638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DC7A3AF-A7F3-46C0-81CA-989C85443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- 21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9388EF-F43E-40D9-8018-F3F39C6CD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566495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408DFE-DB70-4F98-85C3-DFEEC3D9F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8207003-33CB-4F7F-862A-FD46B29661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897723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7370038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34677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37660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2478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1773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6738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9591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2576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4230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1354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883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4973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61585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85326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806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79184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2186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735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12:29:05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kann von ihr halten, was man will – aber Heidi bleibt die "Queen of Halloween"!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26105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A33E727-DAE4-4F49-BCCF-8052C7F35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- 22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CC7624-5DAE-4C60-996C-19607CB3FE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217761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AC77267-9E45-47EA-9CC4-4CF960EE7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1894E9D-416E-461E-83EB-EA0F075583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695586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8205207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22989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52118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7959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2812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783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17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13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551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905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8063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618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21673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1644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168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2598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1990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88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11:59:05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viele gute Nachrichten in einer einzigen Meldung!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52353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630BC18-A27E-4C09-B506-3D8344B38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- 23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64F4CC-A4D2-4C36-A943-EA07AA267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902255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293047B-49F3-4A50-9E37-4A71B9AE7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9B600B9-D37A-4B7A-AC2F-8AB72DB857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785048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6027950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82495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0808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468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173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207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4323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441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072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2948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360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38555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88266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9950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281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4645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2945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40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11:30:21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Italiener verwenden im Original-Rezept keine Sahne, sondern nur Nudelwasser, Parmesan und Pancetta.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05832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01F22D4-2A7F-495E-939D-662F8B612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- 24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A2BF21-839B-4B4E-B582-1D1465048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7342596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E0BC30-57B3-4E7B-9667-741D026B7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EC102DC-1CE2-4803-B1CF-F99C4F7265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944552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0627438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78403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31719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1544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402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1990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9872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4364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3359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962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8312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56498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10469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0757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39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8962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075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5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stern - 2018-10-31 10:59:03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Deutschland dürfte ihr ewig die van der Vaart-Affäre nachhängen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37692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5381CD9-2A93-4F58-9284-4E0409BE4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stern - 25 of 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C3FBAE-5954-44D1-A024-6BF476CF9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9761289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20181109_141617</Template>
  <TotalTime>9</TotalTime>
  <Words>1500</Words>
  <Application>Microsoft Office PowerPoint</Application>
  <PresentationFormat>On-screen Show (16:9)</PresentationFormat>
  <Paragraphs>900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Wingdings</vt:lpstr>
      <vt:lpstr>Default</vt:lpstr>
      <vt:lpstr>think-cell Slide</vt:lpstr>
      <vt:lpstr>Facebook Own Posts Table  | stern - 1 of 25</vt:lpstr>
      <vt:lpstr>Facebook Own Posts Table  | stern - 2 of 25</vt:lpstr>
      <vt:lpstr>Facebook Own Posts Table  | stern - 3 of 25</vt:lpstr>
      <vt:lpstr>Facebook Own Posts Table  | stern - 4 of 25</vt:lpstr>
      <vt:lpstr>Facebook Own Posts Table  | stern - 5 of 25</vt:lpstr>
      <vt:lpstr>Facebook Own Posts Table  | stern - 6 of 25</vt:lpstr>
      <vt:lpstr>Facebook Own Posts Table  | stern - 7 of 25</vt:lpstr>
      <vt:lpstr>Facebook Own Posts Table  | stern - 8 of 25</vt:lpstr>
      <vt:lpstr>Facebook Own Posts Table  | stern - 9 of 25</vt:lpstr>
      <vt:lpstr>Facebook Own Posts Table  | stern - 10 of 25</vt:lpstr>
      <vt:lpstr>Facebook Own Posts Table  | stern - 11 of 25</vt:lpstr>
      <vt:lpstr>Facebook Own Posts Table  | stern - 12 of 25</vt:lpstr>
      <vt:lpstr>Facebook Own Posts Table  | stern - 13 of 25</vt:lpstr>
      <vt:lpstr>Facebook Own Posts Table  | stern - 14 of 25</vt:lpstr>
      <vt:lpstr>Facebook Own Posts Table  | stern - 15 of 25</vt:lpstr>
      <vt:lpstr>Facebook Own Posts Table  | stern - 16 of 25</vt:lpstr>
      <vt:lpstr>Facebook Own Posts Table  | stern - 17 of 25</vt:lpstr>
      <vt:lpstr>Facebook Own Posts Table  | stern - 18 of 25</vt:lpstr>
      <vt:lpstr>Facebook Own Posts Table  | stern - 19 of 25</vt:lpstr>
      <vt:lpstr>Facebook Own Posts Table  | stern - 20 of 25</vt:lpstr>
      <vt:lpstr>Facebook Own Posts Table  | stern - 21 of 25</vt:lpstr>
      <vt:lpstr>Facebook Own Posts Table  | stern - 22 of 25</vt:lpstr>
      <vt:lpstr>Facebook Own Posts Table  | stern - 23 of 25</vt:lpstr>
      <vt:lpstr>Facebook Own Posts Table  | stern - 24 of 25</vt:lpstr>
      <vt:lpstr>Facebook Own Posts Table  | stern - 25 of 25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2</cp:revision>
  <cp:lastPrinted>2004-08-25T13:10:08Z</cp:lastPrinted>
  <dcterms:created xsi:type="dcterms:W3CDTF">2018-11-09T14:16:18Z</dcterms:created>
  <dcterms:modified xsi:type="dcterms:W3CDTF">2018-11-09T14:26:17Z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