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797675" cy="9928225"/>
  <p:custDataLst>
    <p:tags r:id="rId2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561" autoAdjust="0"/>
  </p:normalViewPr>
  <p:slideViewPr>
    <p:cSldViewPr showGuides="1">
      <p:cViewPr varScale="1">
        <p:scale>
          <a:sx n="149" d="100"/>
          <a:sy n="149" d="100"/>
        </p:scale>
        <p:origin x="990" y="10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D3A714-08BE-436B-93D7-6B64BA9C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6932162-83A9-4F71-90A7-404F78AF4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180464"/>
              </p:ext>
            </p:extLst>
          </p:nvPr>
        </p:nvGraphicFramePr>
        <p:xfrm>
          <a:off x="457200" y="1101725"/>
          <a:ext cx="8229599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867118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3908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3777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133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252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538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49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386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848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328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78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1975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7506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581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916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385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776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5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21:37:36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wurde nur 42 Jahre alt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960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747491A-D79B-4CB2-B4EF-E66F7502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993CDA-2BDD-477C-9301-3ABD65EDC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3074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D5713-0A06-4F7C-BB19-F23FC131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C5B244D-CE1F-4106-8249-232EA3676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27648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18255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29171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2110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971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24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02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299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249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32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41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790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630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6836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262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922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868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0279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7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20:58:06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Schlüpfen Heidi und Tom etwa in die Rollen der Fantasy-Charaktere Shrek und Fiona?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9570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735173B-6A40-4167-900B-252CD6DF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2F354-0B5E-473C-BEDE-3CEA12474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7584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513388-8FB3-43E2-B608-CB79FB36F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FB5D83A-688B-473B-8076-25B58BA7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45328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8441632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9633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2181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012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504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956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423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255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668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56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795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988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1229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5224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69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261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257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7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17:13:04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Lockeres britisches Hofprotokoll? Für Herzogin Meghan gelten tatsächlich Regeln, die Prinzessin Eugenie einfach ignorieren darf...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4786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C8F47F4-4C42-40B8-ADD5-E3AD4208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E1E03-7389-4EB2-82BC-F6A5CBFB0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518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DD2A12-AFD5-41F0-ADF5-E02C437EA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37CBFB2-26AF-4721-AD18-8BEA97575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5106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00590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4531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11956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107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358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50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3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67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35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416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40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1102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9394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737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11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949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233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8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16:15:22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Ausnahme-Schauspieler wurde nur 23 Jahre 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679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9A14CD4-444D-448F-A2BE-D7922CBE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E33306-3B7B-4F0E-8268-4AD287A91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8300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CB2127-9150-4C22-A967-6462B4A50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9F11197-4960-4F9B-BCC2-FF141717B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39158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36021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3914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4673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30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950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35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54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39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91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327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03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155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135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427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43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739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5181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7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15:19:01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Einen Monat ist die Kleine jetzt alt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21140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356481B-8008-40EA-B75A-CF369748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4A1BA-A384-4F5C-8489-B820DC9E2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70753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A5A73A-99D1-44C3-87C3-9BA161BA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92A76CE-F2A8-42F9-8D7C-56C8C0ED5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495202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23529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94927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0925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658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310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500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31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231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327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45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90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836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3935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231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34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242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991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3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15:17:41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"In der Schule war ich immer die Klassenbeste beim Theaterspielen."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4305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63C697F-4951-4C0A-AFFC-2D37A8E1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8BB705-0766-4CE9-BF9D-C5C5A6577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58815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AB428-89EB-48FF-9219-C57D782D9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3D0D942-50FA-49DF-9055-CD68BD4A4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38455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725089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913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985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190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57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94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026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068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03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025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266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2615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6625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8426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47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849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490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5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13:32:24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Aus der ehemaligen "No Angels"-Sängerin ist eine stolze Löwenmama geworden.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91246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830E6BA-8451-4707-A471-0BF5B8B6C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564EC-3D20-4461-A28A-E89AA14D6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5779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2DE9FD-3C37-4231-9F98-203CB4F90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2E37816-E857-4B01-A06B-575411FE6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51067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83787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9195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6161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324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14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639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860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47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674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60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04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851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8030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2165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59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836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3447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64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11:29:42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Biebs hat kurzen Prozess gemacht 💇‍♂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760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31580F-2EE8-45B9-A405-8309978B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79907D-F35E-46B4-B18A-0912E74A9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125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D2B15A-5D1D-4F6A-A694-D8AAE8FE0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D3BD56-0CD1-40F4-94F4-116AB4238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48513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1387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9978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2096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698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101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94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5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68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441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53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02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404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3602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862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04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641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345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8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11:08:37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stolze Mama hätte sich wohl im Traum nicht vorstellen können, dass dieser Post für so viel Diskussion sorgen würde.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223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AED2839-57FF-4286-8D0F-6AC7418B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9DD8E-9AAE-416C-B072-2A9F43D26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8398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8A38EE-CD33-47EF-9EA2-850AE7F5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BC17C0B-D880-42DA-8227-8638917F27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99470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55427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3251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61675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56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44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167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52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50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677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87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53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224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6768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069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06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056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479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3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09:59:23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Kate überzeugt in Hose und Blazer!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526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5D001D3-4CCC-49AA-B63B-65AE186B9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909FC-FA32-4A52-A357-0FF2F08FF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0025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C35D04-C16D-4F1E-94CB-87497856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66A6D9F-C0AB-4434-A6CC-5FAD9BFD4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79077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919370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8857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760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503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001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75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87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188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5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69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24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674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2732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430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09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485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487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63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09:54:23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nach vielen gemeinsamen Jahren verliebt wie am ersten Tag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3692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89ACDB2-0DAE-4CC7-9121-52A0DA13E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F6178-F23A-43AE-9CAF-3F3650688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5026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530BE9-9A2B-42DC-B6E8-7B02115E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FDC73D7-86A1-4965-8DF2-894A27953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9920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19559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5594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142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9791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72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432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976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10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295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863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70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082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57188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5157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80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915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321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2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08:00:11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seltener Familienschnappschuss! 👩‍👦‍👦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533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65FADD-F320-445A-ABFE-B45985AD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917614-5512-49CF-9B9D-1743703FC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87804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516C25-A5C3-404B-8798-A3DD1500F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0C9C612-F546-4735-9458-CC9C2C1BE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61135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627959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8937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9677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8494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50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557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567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422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3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23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70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083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715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7902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98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231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0787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8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07:48:01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ging sie mit der Schock-Diagnose Tumor um.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949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5E63DBE-D203-4B76-9756-B3933B6F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F52642-8C31-4FF0-AEE2-0A08FEEFA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51853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412D77-12CB-4F68-AF1B-6A278981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511DC23-F870-4D9D-BF24-0408620B2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2568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067289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6318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3356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6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84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884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17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67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31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98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63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78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131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294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8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990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1075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1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07:44:51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Robbie war schließlich mal ein ganz schöner Frauenheld 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6557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27E541D-9785-4504-BD09-F7FB931D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DA0C19-441A-4712-AE8F-CE0E925AB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24279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BDD7E2-274D-4602-A32A-726273A43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0DC6EC5-015B-4719-8566-7EFC9BDD2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2843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429549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4923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0589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59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95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232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927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79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814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82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31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267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7527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326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25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458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2001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52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07:41:08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Schweinewirt will endlich seine sichtbaren und spürbaren Zahnprobleme in den Griff bekommen.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346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454E7B8-5C2F-4963-952A-38374715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7C5C5-CA6F-489F-A54D-824CFFA4A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57107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D5F116-1B43-4478-811E-DE5ED9029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B3573A2-64D3-4774-A5F3-E1B762DDC2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71032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0046685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0353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265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980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857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321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301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71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20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2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960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15073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341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079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965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36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63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- 2018-10-31 07:23:46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Atemlos in die Ehe? 👰🤵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0051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65188B9-122D-4C63-8E9A-440CD48D2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75E02C-72B7-4FC7-AB76-1EF448C1B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78192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F40A6F-55B5-47ED-BE55-BBEE1334B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5480A5E-4284-4CD2-8D8F-5A4CFD529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2892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935645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9320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0037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502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036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846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344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01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68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687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92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545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79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316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250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601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3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19:35:16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Ihre Ehe ist zum zweiten Mal gescheitert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693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CDCE2C1-AA55-4008-8B6C-D4DC4B2E4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3BA2-714F-4A9E-B046-1BEFA5FAD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10395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30DDEE-0B82-4355-991F-9450D441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4653AB-B27A-4831-A545-C83C22E61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11203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494549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9820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8773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167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427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32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43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955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970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70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89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05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7207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275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48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905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798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88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18:31:51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James Middleton passt voll in ihr Beuteschema. 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802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5D8855C-7B44-4D51-AFA5-F9D3E0A0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3DC1E9-2A6B-495E-BC5C-E43150F62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28467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B6435F-651E-4872-8EDE-17E7FDA95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6139D9A-CEBD-4F6F-87A6-DFD47A558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3562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25051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36754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5230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670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01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294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57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14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2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128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08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155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3560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559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82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999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851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2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17:07:07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 muss sich wegen versuchter Tötung verantworten.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4724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5EB034-0D0A-4C11-B07F-A66217A7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- 19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AE5A1C-4241-4A7B-AFF7-B73F1CAE3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3413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942B16-1341-45EE-9ABD-DAA48A61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9B3CA54-85F3-4877-99C9-699FAF42D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9999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066215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8626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3731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5074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20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35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751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577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137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37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067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173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0995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9875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73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660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1735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8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16:58:47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Naaaa, erkennt ihr putzigen Halloween-Kids? Sie sind heute echte Weltstars!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9057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BEAD9C1-AB13-45B0-A846-C790BD8F6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ABA71D-5839-44C9-A014-6DC4E7C9E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67230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F0AAC9-1FF0-4F48-B870-5CEB19992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DD3F8FB-F46E-4016-BEE8-9D6DDB6EA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94687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409521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800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5472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65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43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06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07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08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40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172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481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317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090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529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27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759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3872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15:54:23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Diesmal soll es "sehr, sehr süß" 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3371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A5B192A-DDE9-4FBE-9DED-509BF85A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E321E-E294-415C-B762-65FC3C1CE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95531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96BA38-A19A-4BF0-A9CC-5915E89ED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6F376F5-670C-42FD-925D-7549891652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86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8925759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891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6284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200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06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48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73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690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11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14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060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623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0794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5976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046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185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3127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0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12:21:38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Vergrößert ein Junge oder ein Mädchen die Familie?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72031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41B2E58-E3FB-4A8F-99D6-AD86A3F3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8D9363-640B-430C-9D9F-E7F09140B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79417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E1E3AE-4479-43B1-98CB-3FB4C4C08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15C45DC-787C-4FC6-A0BC-EEC270954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82310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602648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0006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2808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4887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3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190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20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53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253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130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66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423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4593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103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942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666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569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1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12:19:12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Ihre Toleranz ist der blanke Wahnsinn. 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6276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D6C4391-E9A0-4353-83C8-A903A5C71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AF3DF-C3A0-4D57-A78A-E7BDC11CF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67738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AE6A24-80EA-4464-B178-C1F991F1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7389128-04E1-4AC4-80B7-1608A9B07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331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602973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1709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7963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5909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742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8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036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049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930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44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86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590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1735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828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3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17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098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1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12:16:33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 sollte für Personal Trainer und Nanny zahlen, falls Meghan zu viele Babypfunde hat.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17744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0B5A511-C091-47B0-A335-A47692F7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B2CC28-0DA1-4512-8BB2-B5857CA05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91185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46E830-D2F0-4B01-89DB-117C25AF3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DBBAB88-4EFE-4A54-A568-96FB24AF6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8929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092540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6416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5040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5588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16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832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86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51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5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38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743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200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6268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057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69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081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9471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6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VIP.de - 2018-10-30 11:11:19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Drama um den DSDS-Star gibt es neue Details.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759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7256D12-C60A-4B42-9BCE-DB9D6D33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VIP.de - 25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7283A7-ED1C-4B80-8E05-15DC35CB6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816316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20181109_122550</Template>
  <TotalTime>9</TotalTime>
  <Words>1600</Words>
  <Application>Microsoft Office PowerPoint</Application>
  <PresentationFormat>On-screen Show (16:9)</PresentationFormat>
  <Paragraphs>900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Default</vt:lpstr>
      <vt:lpstr>think-cell Slide</vt:lpstr>
      <vt:lpstr>Facebook Own Posts Table  | VIP.de - 1 of 25</vt:lpstr>
      <vt:lpstr>Facebook Own Posts Table  | VIP.de - 2 of 25</vt:lpstr>
      <vt:lpstr>Facebook Own Posts Table  | VIP.de - 3 of 25</vt:lpstr>
      <vt:lpstr>Facebook Own Posts Table  | VIP.de - 4 of 25</vt:lpstr>
      <vt:lpstr>Facebook Own Posts Table  | VIP.de - 5 of 25</vt:lpstr>
      <vt:lpstr>Facebook Own Posts Table  | VIP.de - 6 of 25</vt:lpstr>
      <vt:lpstr>Facebook Own Posts Table  | VIP.de - 7 of 25</vt:lpstr>
      <vt:lpstr>Facebook Own Posts Table  | VIP.de - 8 of 25</vt:lpstr>
      <vt:lpstr>Facebook Own Posts Table  | VIP.de - 9 of 25</vt:lpstr>
      <vt:lpstr>Facebook Own Posts Table  | VIP.de - 10 of 25</vt:lpstr>
      <vt:lpstr>Facebook Own Posts Table  | VIP.de - 11 of 25</vt:lpstr>
      <vt:lpstr>Facebook Own Posts Table  | VIP.de - 12 of 25</vt:lpstr>
      <vt:lpstr>Facebook Own Posts Table  | VIP.de - 13 of 25</vt:lpstr>
      <vt:lpstr>Facebook Own Posts Table  | VIP.de - 14 of 25</vt:lpstr>
      <vt:lpstr>Facebook Own Posts Table  | VIP.de - 15 of 25</vt:lpstr>
      <vt:lpstr>Facebook Own Posts Table  | VIP.de - 16 of 25</vt:lpstr>
      <vt:lpstr>Facebook Own Posts Table  | VIP.de - 17 of 25</vt:lpstr>
      <vt:lpstr>Facebook Own Posts Table  | VIP.de - 18 of 25</vt:lpstr>
      <vt:lpstr>Facebook Own Posts Table  | VIP.de - 19 of 25</vt:lpstr>
      <vt:lpstr>Facebook Own Posts Table  | VIP.de - 20 of 25</vt:lpstr>
      <vt:lpstr>Facebook Own Posts Table  | VIP.de - 21 of 25</vt:lpstr>
      <vt:lpstr>Facebook Own Posts Table  | VIP.de - 22 of 25</vt:lpstr>
      <vt:lpstr>Facebook Own Posts Table  | VIP.de - 23 of 25</vt:lpstr>
      <vt:lpstr>Facebook Own Posts Table  | VIP.de - 24 of 25</vt:lpstr>
      <vt:lpstr>Facebook Own Posts Table  | VIP.de - 25 of 25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2</cp:revision>
  <cp:lastPrinted>2004-08-25T13:10:08Z</cp:lastPrinted>
  <dcterms:created xsi:type="dcterms:W3CDTF">2018-11-09T12:25:51Z</dcterms:created>
  <dcterms:modified xsi:type="dcterms:W3CDTF">2018-11-09T12:35:43Z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