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5143500" type="screen16x9"/>
  <p:notesSz cx="6797675" cy="9928225"/>
  <p:custDataLst>
    <p:tags r:id="rId20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561" autoAdjust="0"/>
  </p:normalViewPr>
  <p:slideViewPr>
    <p:cSldViewPr showGuides="1">
      <p:cViewPr varScale="1">
        <p:scale>
          <a:sx n="150" d="100"/>
          <a:sy n="150" d="100"/>
        </p:scale>
        <p:origin x="960" y="10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8BD17A-6EC2-4517-A914-7A21A9CEF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29DF97E-02BF-449E-84B5-A0E72B7C7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8595160"/>
              </p:ext>
            </p:extLst>
          </p:nvPr>
        </p:nvGraphicFramePr>
        <p:xfrm>
          <a:off x="457200" y="1101725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18577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701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017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729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451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336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320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036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0371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43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- 2018-08-18 11:09:29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Wohoo, Wochenende!!!🎉🙌🏻 Macht was Tolles😃 Genießt die Zeit und habt Spaß 😎☀️😘 #sommerhausderstars #dassommerhausderstars #schöneswochenende #carpediem #wochenende #happyweekend #partytime #spaß #micaelaschäfer @micaela.schaefer.official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0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- 2018-08-15 19:59:17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haben ja jetzt Zeit und gucken mal, ob "Die Bachelorette" @nadine.kln bei @bachelor.rtl heute neben🌹auch💋verteilt - oder mehr als das?😘👀🤗 Schönen Abend euch allen da draußen und habt euch lieb😃💞 #sommerhausderstars #dassommerhausderstars #rtl #bachelorette #küsschen #habteuchlieb #schönenabend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704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DAFAD67-2A80-4692-85E8-C8E6F721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E100B5-E3F9-40FE-8D10-3936F8C95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839303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60F29F-DA8E-4977-A29B-C4AE9B3ED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B51456A-6C06-46DB-BA37-B1CF57C62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281605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99293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817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685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0054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9566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170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5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401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900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17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- 2018-08-14 22:49:25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Falls ihr den Live-Chat mit @saskia_atzerodt beim #takeover mit @currywurstmann_official verpasst habt 👉schaut in unser Highlight! Chris hat ihr mal ordentlich auf den Zahn gefühlt👆🤨#sommerhausderstars #dassommerhausderstars #rtl #christöpperwien #saskiaatzerodt #waswardalos #nicogollnick #patriciablanco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98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- 2018-08-14 14:49:07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Bussi für "Bärchen"😘🐻 Haben @micaela.schaefer.official &amp; #felixsteiner eine zweite Chance?😍💞Mehr dazu in unserem Highlight "Wiedersehen"👆#sommerhausderstars #dassommerhausderstars #rtl #wiedersehen #liebe #zweitechance #bussi #bärchen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1105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FA4545A-D5C7-4A30-87D0-56080B251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- 2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07FA9C-6DED-4FE0-97A0-418F20E91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0935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004520-6948-4712-8402-4CDB336A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2231AC9-3FDE-4B31-A042-614FCD05AC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29136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29513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827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963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1718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03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7549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447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706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740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66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22:47:14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packt @saskia_atzerodt aus: Was lief da wirklich mit @nicogollnick? und was sagt @patriciablancoofficial dazu? Checkt unser Highlight "Wiedersehen“👆Dort ist auch ihr Live-Chat mit @currywurstmann_official 👊🏻 #Werliebtwen #Liebeswirrwarr #dassommerhausderstars #finale #daslebendanach #rtl #sommerhausderstars #waswardalos #saskiaatzerodt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39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21:25:05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sehen Sieger aus 🎈🎉😍👍 @irisabel_bauersuchtfrau @bauer_sucht_frau_uwe #dassommerhausderstars #finale #sieger #rtl #bauernpower #sommerhausderstars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5030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FB8EC11-24E3-4F50-BE67-8A1779F06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- 3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14BDC-9056-4039-A601-121E28574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04882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A0DF8B-378D-4923-A697-BC111F4A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87E3640-4DA7-41F1-97A7-F8114EBE86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13598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80472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547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888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4594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8752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601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304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192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5723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9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21:22:37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Jaaaaaa! Bauern-Power 😍 @irisabel_bauersuchtfrau und @bauer_sucht_frau_uwe sind das Gewinner-Paar 🎉🎉🎉 #dassommerhausderstars #finale #Sieger #rtl #sommerhausderstars #promipaar2018 #glückwunsch #sosehensiegeraus #bauernpower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2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21:06:05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Verliebt wie am ersten Tag: „Mit dir ist es nie langweilig“, flöten @irisabel_bauersuchtfrau und @bauer_sucht_frau_uwe 😍😍😍 #dassommerhausderstars #finale #rtl #liebe #bauernpower #sommerhausderstars #nielangweilig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8138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F9D369C-29A2-40FE-AB47-30C344337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- 4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8BFE62-8E0A-4289-8CEE-255A6BF13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817109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466106-C2F1-4007-AF76-313E3E5BC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38CA447-C737-4427-8593-C6F6C94AB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06422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50389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4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941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421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229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948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251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472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73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69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21:02:31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Autsch! Mit diesem Plumpser verabschieden sich @elke.fussbroich und @frank_fussbroich aus der „Luxus-Villa“ 👋🏻 #sommerhaus2018 #finale #kurzvorknapp #rtl #dassommerhausderstars #sommerhausderstars #abflug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89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20:50:14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Alkoholverbot für einen Hollywood-Star? Nicht mit @shawne.fielding 😂🙌🏻 #sommerhaus2018 #finale #pssst #rtl #Einernoch #sommerhausderstars #dassommerhausderstars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0085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F8F31A4-D450-4856-B3AA-24035F199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- 5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E836E4-3EC1-4521-8B4D-4BC4F0163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165123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E97301-22F8-479D-AC7C-A6E5BDD38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C19A7BA-87A4-44D6-8918-96984E652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79271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28360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309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898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099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651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66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36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782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2659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2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20:38:25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geht heute Schlag auf Schlag: Für @patriciablancoofficial und @nicogollnick ist die Reise hier zu Ende 🙌🏻🙋🏻‍♂️ #sommerhausderstars #dassommerhausderstars #rtl #daswarwohlnix #loveyou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28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20:27:59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Tschau mit au! @micaela.schaefer.official und ihr Bärchen sowie @julian.evangelos und @stephifashion müssen das Sommerhaus verlassen 🙋🏻‍♂️#sommerhaus2018 #finale #rtl #dassommerhausderstars #tschaumitau #sommerhausderstars #felixsteiner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1642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5F53202-F832-487B-AD26-84877A98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- 6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698B0E-5829-479E-A379-D841F7864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52645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16474B-01D7-41E6-8648-A94A53903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DBEDD63-7899-4F76-96D8-A69D55B15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0797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4534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56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883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527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793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750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72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898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28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98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20:08:59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Uuund ab dafür!!! Viel Spaß🙌🤗🙌
#finale #sommerhausderstars #dassommerhausderstars #rtl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08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19:39:07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kann nur EIN Gewinnerpaar geben 😄 
Her mit euren Siegertipps👇
@patriciablancoofficial @nicogollnick @frank_fussbroich @elke.fussbroich @patrick.schoepf @shawne.fielding @bauer_sucht_frau_uwe @irisabel_bauersuchtfrau #finale #sommerhausderstars #rtl #letsgo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8728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B1C85C3-0C38-4F35-A3BA-4C7A36077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- 7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6665A-CFFB-4119-8012-8E49CED1B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64444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58C128-E215-4E03-BFB8-719A4D5F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3ECEC81-4AD7-4B1B-915B-930117B3F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89427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4680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4540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877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87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439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839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672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900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989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34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17:19:13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soweit! Heute küren wir "DAS Promipaar 2018"! Aber vorher fliegen noch ordentlich die Fetzen 💥💶👊🏻 @patriciablancoofficial @nicogollnick @shawne.fielding @patrick.schoepf @frank_fussbroich @elke.fussbroich @bauer_sucht_frau_uwe @irisabel_bauersuchtfrau #finale #sommerhausderstars #dassommerhausderstars #rtl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97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12:21:10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"Ick kann nich glaubn, du hast mich gef***" - @shawne.fielding is not amused! #sommerhausderstars #dassommerhausderstars #rtl #finale #notamused #sagichdoch @patriciablancoofficial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1974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A373C17-C0BC-4EB8-A9E6-89D3AA64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- 8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07182E-DBF3-484F-8720-73FCB93D2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952908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5A150E-3DF1-4103-88A9-2F6BAAA66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96901A7-66C6-42D7-B70E-1074F77FB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31967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008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730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452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621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34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080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1500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056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628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9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21:27:32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Freunde, morgen ist Finale🎉🎉🎉
Darauf trinken wir einen ... oder zwei🍻
Einen guten Start in die Woche euch allen! 
Wir sehen uns #sommerhausderstars #dassommerhausderstars #rtl #finale #prost @irisabel_bauersuchtfrau @bauer_sucht_frau_uwe @patrick.schoepf @shawne.fielding @patriciablancoofficial @nicogollnick @frank_fussbroich @elke.fussbroich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3523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CD9F8D6-1831-4481-9C04-1534A6D83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- 9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571240-4FA3-4801-A528-D3ACFB163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132974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FF933D-4D3C-4B28-A58C-E2282F5C0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E998A35-D851-463E-9A5C-B6B04268B4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21156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95283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389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66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393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728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8417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09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369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137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7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18:54:03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Kleiner Spoiler von @frank_fussbroich und @elke.fussbroich: Beim Wiedersehen der Sommerhaus-Paare nach dem Finale rappelt's ordentlich im Karton💥Da sind noch viele Rechnungen offen! (Man achte auf Franks Shirt)
Uns interessiert: Auf welche Konfrontation seid IHR besonders gespannt?💬👇 @micaela.schaefer.official #felixsteiner 🐻 @julian.evangelos @stephifashion @patriciablancoofficial @nicogollnick @officialbertwollersheim @bobbyannebaker @dannibuechner @buechnerjens @shawne.fielding @patrick.schoepf @bauer_sucht_frau_uwe @irisabel_bauersuchtfrau #sommerhausderstars #dassommerhausderstars #rtl #wiedersehen #wiedersehenmachtfreude #oderauchnicht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79619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1FA8285-D2C4-46F6-B20E-51E9A3AD9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- 10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9730CE-0AE2-4F57-ACAF-2CB857BD8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332450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0471D7-72D9-44B3-835C-42D29E1A5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0940A5E-2E20-444F-9048-F452D0426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99583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01551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136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877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899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071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983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063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45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4446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4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14:19:40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Welchem Paar gönnt IHR den Sieg?👊🏻🥇💶 Kommentiert 💬 und stimmt in unserer Story ab 👍👎 50.000 Euro für @patriciablancoofficial @nicogollnick oder @frank_fussbroich @elke.fussbroich oder @shawne.fielding @patrick.schoepf oder @irisabel_bauersuchtfrau @bauer_sucht_frau_uwe ⁉️#dassommerhausderstars #sommerhausderstars #rtl #finale #go #fight #win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416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422C95E-4FAD-4AAF-B3FA-BCF5D9E0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- 11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B6473-4A42-42B4-98BF-7B0AC19F6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3345659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A7F7C0-93CD-48BF-82DD-D8AC93175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2E3306E-29D6-45F3-BFDD-A5B933D21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836462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4660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1065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4700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12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441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436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22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773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818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8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12:03:35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Wohooo! #takeover by @currywurstmann_official zum FINALE! Wir freuen uns auf dich, Chris!🤗🎉👍Wer noch🙋‍♀️🙋🏻‍♂️? #sommerhausderstars #dassommerhausderstars #rtl #finale #takeover #christöpperwien #currywurstmann #weristdabei #whoopwhoop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0796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B854284-8A8B-4332-8056-1E727EF9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- 12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C5769-2269-4807-93E7-B2C3D7BDD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269877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D3BA54-6E3A-4602-8142-623AE838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7F3CD2A-1A8D-43AC-A151-FEAF4E81E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91382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37081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2805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5335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551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544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650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4654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545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493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7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16:57:17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Yeeeaaah, heute Abend ab 21:50 Uhr gibt's noch mal die volle Sommerhaus-Dröhnung 🎉🎊🎉 Gebt euch den Marathon - bei den ganzen Highlights lohnt es sich! 😎 WIR können uns jedenfalls nicht entscheiden, was wir am besten fanden. Ihr?
#sommerhaus #sommerhausderstars #sommerhausderstars2018 #rtl #rtlde #heuteabend #sommerhausmarathon @patriciablancoofficial @nicogollnick @micaela.schaefer.official @felix._.steiner @shawne.fielding @patrick.schoepf @officialbertwollersheim @bobbyannebaker @iris_abel_2018 @bauer_sucht_frau_uwe @danni.buechner @buechnerjens @julian.evangelos @stephifashion @frank_fussbroich @elke.fussbroich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74074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3D54480-5F79-410E-96A1-C7E2AC13F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- 13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41AB6F-34B6-448B-BC10-A1C71FCCE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297119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16D4B1-A1B4-4BB8-A491-B9D840BD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2E60A10-DDC6-452D-B478-4777E6A1B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0750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195704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313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011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717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999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171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926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4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503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17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15:04:14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Haben wir nicht alle ab und zu ein Brett vorm Kopf?! 🤣😜
@patriciablancoofficial @nicogollnick @iris_abel_2018 #sommerhausderstars #sommerhaus #sommerhausderstars2018 #rtl #rtlde #brettvormkopf #kapierichnicht #hä #wtf #dassommerhausderstars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7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12:04:11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Oha, bei @shawne.fielding und @patrick.schoepf klatscht es - aber keinen Beifall! 🤜
#sommerhausderstars #sommerhaus #sommerhausderstars2018 #rtl #rtlde #bam #inyourface #wasistdalos #dassommerhausderstars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68839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F8C8A90-202C-4F90-A978-FF8B5461C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- 14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5D15C6-A588-4BA3-936E-BE33B0A50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938151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101E4A-F85D-4644-85F5-03B154F2C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B47AFD3-A8CE-4856-AE12-153A70370A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68316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6526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8353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0015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278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36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171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501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884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03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01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08:51:39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@patriciablancoofficial ist eben manchmal 1 kleine bibschen verwirrt vong Kapierung her🤷🏼‍♀️🤔 #sommerhausderstars #dassommerhausderstars #rtl #schwer #vong #kapierung #klarsoweit #machstenix @nicogollnick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36915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E547641-A20A-44E1-8E3E-B0CE8585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- 15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F72325-A14D-41B4-BE0D-24DD3CCA9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331328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80F000-9CC6-4A29-AC92-1A0DB10B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B402FDC-D323-45A0-88B2-8782C66689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83329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7589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792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9625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8557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5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607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064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894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00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8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- 2018-08-10 19:03:10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halten die #Sommerhaus-Stars wirklich voneinander?🤢😘😈 Gesichter sagen mehr als 1.000 Worte ... schaut in unser Highlight "Wiedersehen"! #sommerhausderstars #dassommerhausderstars #rtl #gesichter #wiedersehen @frank_fussbroich @elke.fussbroich @shawne.fielding @patrick.schoepf @patriciablancoofficial @nicogollnick @bauer_sucht_frau_uwe @iris_abel_2018 @micaela.schaefer.official @stephifashion @julian.evangelos @dannibuechner @buechnerjens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2107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4ED3DF1-540F-47C2-A4F1-865E6E24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- 16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F533D1-CA15-4E01-AB37-607304AAB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6691904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20180820_153920</Template>
  <TotalTime>4</TotalTime>
  <Words>784</Words>
  <Application>Microsoft Office PowerPoint</Application>
  <PresentationFormat>On-screen Show (16:9)</PresentationFormat>
  <Paragraphs>401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Wingdings</vt:lpstr>
      <vt:lpstr>Arial</vt:lpstr>
      <vt:lpstr>Default</vt:lpstr>
      <vt:lpstr>think-cell Slide</vt:lpstr>
      <vt:lpstr>Instagram Posts Table | dassommerhausderstars.rtl - 1 of 16</vt:lpstr>
      <vt:lpstr>Instagram Posts Table | dassommerhausderstars.rtl - 2 of 16</vt:lpstr>
      <vt:lpstr>Instagram Posts Table | dassommerhausderstars.rtl - 3 of 16</vt:lpstr>
      <vt:lpstr>Instagram Posts Table | dassommerhausderstars.rtl - 4 of 16</vt:lpstr>
      <vt:lpstr>Instagram Posts Table | dassommerhausderstars.rtl - 5 of 16</vt:lpstr>
      <vt:lpstr>Instagram Posts Table | dassommerhausderstars.rtl - 6 of 16</vt:lpstr>
      <vt:lpstr>Instagram Posts Table | dassommerhausderstars.rtl - 7 of 16</vt:lpstr>
      <vt:lpstr>Instagram Posts Table | dassommerhausderstars.rtl - 8 of 16</vt:lpstr>
      <vt:lpstr>Instagram Posts Table | dassommerhausderstars.rtl - 9 of 16</vt:lpstr>
      <vt:lpstr>Instagram Posts Table | dassommerhausderstars.rtl - 10 of 16</vt:lpstr>
      <vt:lpstr>Instagram Posts Table | dassommerhausderstars.rtl - 11 of 16</vt:lpstr>
      <vt:lpstr>Instagram Posts Table | dassommerhausderstars.rtl - 12 of 16</vt:lpstr>
      <vt:lpstr>Instagram Posts Table | dassommerhausderstars.rtl - 13 of 16</vt:lpstr>
      <vt:lpstr>Instagram Posts Table | dassommerhausderstars.rtl - 14 of 16</vt:lpstr>
      <vt:lpstr>Instagram Posts Table | dassommerhausderstars.rtl - 15 of 16</vt:lpstr>
      <vt:lpstr>Instagram Posts Table | dassommerhausderstars.rtl - 16 of 16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dassommerhausderstars.rtl - 1 of 16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2018-08-20T15:39:21Z</dcterms:created>
  <dcterms:modified xsi:type="dcterms:W3CDTF">2018-08-20T15:43:35Z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