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8"/>
  </p:notesMasterIdLst>
  <p:handoutMasterIdLst>
    <p:handoutMasterId r:id="rId1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5143500" type="screen16x9"/>
  <p:notesSz cx="6797675" cy="9928225"/>
  <p:custDataLst>
    <p:tags r:id="rId2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561" autoAdjust="0"/>
  </p:normalViewPr>
  <p:slideViewPr>
    <p:cSldViewPr showGuides="1">
      <p:cViewPr varScale="1">
        <p:scale>
          <a:sx n="150" d="100"/>
          <a:sy n="150" d="100"/>
        </p:scale>
        <p:origin x="960" y="10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5F6BD9-202A-4978-A86F-87A2985E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6676A81-A1E7-4F40-BDC3-0E0B5625C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134600"/>
              </p:ext>
            </p:extLst>
          </p:nvPr>
        </p:nvGraphicFramePr>
        <p:xfrm>
          <a:off x="457200" y="1101725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29213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29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502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42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25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350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506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609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276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6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- 2018-08-18 11:09:29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Wohoo, Wochenende!!!🎉🙌🏻 Macht was Tolles😃 Genießt die Zeit und habt Spaß 😎☀️😘 #sommerhausderstars #dassommerhausderstars #schöneswochenende #carpediem #wochenende #happyweekend #partytime #spaß #micaelaschäfer @micaela.schaefer.official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30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- 2018-08-15 19:59:17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ja jetzt Zeit und gucken mal, ob "Die Bachelorette" @nadine.kln bei @bachelor.rtl heute neben🌹auch💋verteilt - oder mehr als das?😘👀🤗 Schönen Abend euch allen da draußen und habt euch lieb😃💞 #sommerhausderstars #dassommerhausderstars #rtl #bachelorette #küsschen #habteuchlieb #schönenabend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63389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642171C-BB06-4B9B-AE63-91FEF7C5F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5227C-2D43-4616-B1C2-F61E873BD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846808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ECC947-D829-4D8E-947D-FDE6296E8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9618012-9BED-41F2-A866-BFC5BB65B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00350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28852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597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61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507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94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334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09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733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03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4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- 2018-08-14 22:49:25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Falls ihr den Live-Chat mit @saskia_atzerodt beim #takeover mit @currywurstmann_official verpasst habt 👉schaut in unser Highlight! Chris hat ihr mal ordentlich auf den Zahn gefühlt👆🤨#sommerhausderstars #dassommerhausderstars #rtl #christöpperwien #saskiaatzerodt #waswardalos #nicogollnick #patriciablanco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26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- 2018-08-14 14:49:07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Bussi für "Bärchen"😘🐻 Haben @micaela.schaefer.official &amp; #felixsteiner eine zweite Chance?😍💞Mehr dazu in unserem Highlight "Wiedersehen"👆#sommerhausderstars #dassommerhausderstars #rtl #wiedersehen #liebe #zweitechance #bussi #bärchen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27234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DA26313-0053-4FAA-A095-E562EFEFD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- 2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598BEC-4D16-4C94-86D1-292D837CB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4243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572712-E8CB-4634-8592-C29638E7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6E63C2D-D95C-468F-99E1-4FACFE16E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00281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14950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390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67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460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0264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863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087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176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700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2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22:47:14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packt @saskia_atzerodt aus: Was lief da wirklich mit @nicogollnick? und was sagt @patriciablancoofficial dazu? Checkt unser Highlight "Wiedersehen“👆Dort ist auch ihr Live-Chat mit @currywurstmann_official 👊🏻 #Werliebtwen #Liebeswirrwarr #dassommerhausderstars #finale #daslebendanach #rtl #sommerhausderstars #waswardalos #saskiaatzerodt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0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21:25:05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sehen Sieger aus 🎈🎉😍👍 @irisabel_bauersuchtfrau @bauer_sucht_frau_uwe #dassommerhausderstars #finale #sieger #rtl #bauernpower #sommerhausderstars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659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7340F7E-1F73-48D5-B918-08319A2B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- 3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DB140-3792-49EE-9C78-7B52C01F7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1495365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563A25-1214-49AC-A576-582A496D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68FD3A-29BC-4AF0-88D8-396CE8C48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64204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55025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138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167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711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0192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59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295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245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29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97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21:22:37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Jaaaaaa! Bauern-Power 😍 @irisabel_bauersuchtfrau und @bauer_sucht_frau_uwe sind das Gewinner-Paar 🎉🎉🎉 #dassommerhausderstars #finale #Sieger #rtl #sommerhausderstars #promipaar2018 #glückwunsch #sosehensiegeraus #bauernpower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18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21:06:05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Verliebt wie am ersten Tag: „Mit dir ist es nie langweilig“, flöten @irisabel_bauersuchtfrau und @bauer_sucht_frau_uwe 😍😍😍 #dassommerhausderstars #finale #rtl #liebe #bauernpower #sommerhausderstars #nielangweilig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026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90F2932-201A-4C80-A7FF-CD0A880B0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- 4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A0C80D-7627-4CE4-9F8C-AFFB32AA5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4211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7ABCE5-10F6-4BB4-932A-15BBAB8BA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CC4E878-2F9E-489A-A978-B27C34948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3709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7302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050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4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43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215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73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321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082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66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06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21:02:31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Autsch! Mit diesem Plumpser verabschieden sich @elke.fussbroich und @frank_fussbroich aus der „Luxus-Villa“ 👋🏻 #sommerhaus2018 #finale #kurzvorknapp #rtl #dassommerhausderstars #sommerhausderstars #abflug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6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20:50:14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Alkoholverbot für einen Hollywood-Star? Nicht mit @shawne.fielding 😂🙌🏻 #sommerhaus2018 #finale #pssst #rtl #Einernoch #sommerhausderstars #dassommerhausderstars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614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7B3AED1-AE1E-497C-B7B2-74A741DD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- 5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FADF29-73B0-42EA-870F-4784B1574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16144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DDB7AC0-52C6-41CE-AC16-95556E43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248DB88-4F96-43A0-AB36-6249FB3E7E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44195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68836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392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624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85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57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953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828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650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897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35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20:38:25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geht heute Schlag auf Schlag: Für @patriciablancoofficial und @nicogollnick ist die Reise hier zu Ende 🙌🏻🙋🏻‍♂️ #sommerhausderstars #dassommerhausderstars #rtl #daswarwohlnix #loveyou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20:27:59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Tschau mit au! @micaela.schaefer.official und ihr Bärchen sowie @julian.evangelos und @stephifashion müssen das Sommerhaus verlassen 🙋🏻‍♂️#sommerhaus2018 #finale #rtl #dassommerhausderstars #tschaumitau #sommerhausderstars #felixsteiner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36801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F6E4233-C4D0-4B6D-AF18-A9E5AA3C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- 6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9CE819-5ED8-48C0-8B17-B605B734E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765318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ADAF0C-B389-4AD0-81C1-3435F3C4B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A230FED-2A7B-4DEE-A7DD-2930D3424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1429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15501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62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034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323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590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15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75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31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2694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3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20:08:59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Uuund ab dafür!!! Viel Spaß🙌🤗🙌
#finale #sommerhausderstars #dassommerhausderstars #rtl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9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19:39:07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kann nur EIN Gewinnerpaar geben 😄 
Her mit euren Siegertipps👇
@patriciablancoofficial @nicogollnick @frank_fussbroich @elke.fussbroich @patrick.schoepf @shawne.fielding @bauer_sucht_frau_uwe @irisabel_bauersuchtfrau #finale #sommerhausderstars #rtl #letsgo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7777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8C2011C-7F8C-483A-A322-24245A92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- 7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68BBD-DCAC-44DD-8971-F7B49F9B3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81405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087993-7091-4D68-B02C-4E2A7904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C1C70B5-1E7F-43C2-9CD0-46AD39DE8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77606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5740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905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13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544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204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258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892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718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266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1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17:19:13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soweit! Heute küren wir "DAS Promipaar 2018"! Aber vorher fliegen noch ordentlich die Fetzen 💥💶👊🏻 @patriciablancoofficial @nicogollnick @shawne.fielding @patrick.schoepf @frank_fussbroich @elke.fussbroich @bauer_sucht_frau_uwe @irisabel_bauersuchtfrau #finale #sommerhausderstars #dassommerhausderstars #rtl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9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- 2018-08-13 12:21:10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"Ick kann nich glaubn, du hast mich gef***" - @shawne.fielding is not amused! #sommerhausderstars #dassommerhausderstars #rtl #finale #notamused #sagichdoch @patriciablancoofficial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45340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406AFC0-FB28-4648-B147-245A7A304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- 8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305F01-DBF2-448E-8AA3-7FAC0A765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193698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9C5B1E-A4C3-4417-B4C2-4B190490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804C9FF-7DDF-4123-BE85-BBA0FFDEE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45094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25037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890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887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62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318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554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5781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122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258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2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21:27:32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Freunde, morgen ist Finale🎉🎉🎉
Darauf trinken wir einen ... oder zwei🍻
Einen guten Start in die Woche euch allen! 
Wir sehen uns #sommerhausderstars #dassommerhausderstars #rtl #finale #prost @irisabel_bauersuchtfrau @bauer_sucht_frau_uwe @patrick.schoepf @shawne.fielding @patriciablancoofficial @nicogollnick @frank_fussbroich @elke.fussbroich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7089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3518590-396A-4D71-AF44-21F6427C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- 9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26766-1DD8-4142-9807-83B7F3DF6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337269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D1B3D3-4577-422B-8104-D1817B072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63B561B-A901-450D-BF23-3E49C85AB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7750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2003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00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82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76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172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258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96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353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64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8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18:54:03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Kleiner Spoiler von @frank_fussbroich und @elke.fussbroich: Beim Wiedersehen der Sommerhaus-Paare nach dem Finale rappelt's ordentlich im Karton💥Da sind noch viele Rechnungen offen! (Man achte auf Franks Shirt)
Uns interessiert: Auf welche Konfrontation seid IHR besonders gespannt?💬👇 @micaela.schaefer.official #felixsteiner 🐻 @julian.evangelos @stephifashion @patriciablancoofficial @nicogollnick @officialbertwollersheim @bobbyannebaker @dannibuechner @buechnerjens @shawne.fielding @patrick.schoepf @bauer_sucht_frau_uwe @irisabel_bauersuchtfrau #sommerhausderstars #dassommerhausderstars #rtl #wiedersehen #wiedersehenmachtfreude #oderauchnicht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653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44C1FAE-4419-4DA1-84FF-A58E998A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- 10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AD5798-7A2F-4C6E-8CF0-ACC56F589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68908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2EC2AF0-C4D7-4BA3-8353-82FE374E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24AE892-2BC5-4F6B-BF8D-23D0C8506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15275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87597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023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014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84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74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102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48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230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67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6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14:19:40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Welchem Paar gönnt IHR den Sieg?👊🏻🥇💶 Kommentiert 💬 und stimmt in unserer Story ab 👍👎 50.000 Euro für @patriciablancoofficial @nicogollnick oder @frank_fussbroich @elke.fussbroich oder @shawne.fielding @patrick.schoepf oder @irisabel_bauersuchtfrau @bauer_sucht_frau_uwe ⁉️#dassommerhausderstars #sommerhausderstars #rtl #finale #go #fight #win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491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F25F9AE-CA4C-4133-9118-FB663747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- 11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E2A0D-0139-4C5D-967E-4D8DEEDDE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287083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7A75BA-A723-484B-AF52-63BF0A08A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121EC24-B58C-4ABF-9874-96AB44B18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33508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34722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045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577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23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62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72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15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2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500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3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- 2018-08-12 12:03:35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Wohooo! #takeover by @currywurstmann_official zum FINALE! Wir freuen uns auf dich, Chris!🤗🎉👍Wer noch🙋‍♀️🙋🏻‍♂️? #sommerhausderstars #dassommerhausderstars #rtl #finale #takeover #christöpperwien #currywurstmann #weristdabei #whoopwhoop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0738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0BF2D19-67CD-4C82-899D-433DA6D8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- 12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FD158-339A-429F-B273-2AAB05AE5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766952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E871EC-D655-4CA1-A606-C29B09FE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191924F-A89D-41C8-AE83-81EC42BAE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5623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60329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32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48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411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152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817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57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35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333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3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16:57:17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Yeeeaaah, heute Abend ab 21:50 Uhr gibt's noch mal die volle Sommerhaus-Dröhnung 🎉🎊🎉 Gebt euch den Marathon - bei den ganzen Highlights lohnt es sich! 😎 WIR können uns jedenfalls nicht entscheiden, was wir am besten fanden. Ihr?
#sommerhaus #sommerhausderstars #sommerhausderstars2018 #rtl #rtlde #heuteabend #sommerhausmarathon @patriciablancoofficial @nicogollnick @micaela.schaefer.official @felix._.steiner @shawne.fielding @patrick.schoepf @officialbertwollersheim @bobbyannebaker @iris_abel_2018 @bauer_sucht_frau_uwe @danni.buechner @buechnerjens @julian.evangelos @stephifashion @frank_fussbroich @elke.fussbroich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91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8063F8A-7BCF-4CAD-8257-D9F7FCCF1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- 13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9C52C-DEF9-4EF6-9A3A-981309D4E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91110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AAB8C8-9D43-463B-931D-728E8F5E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6B43ADF-C491-4BDE-BB26-D936D0FF9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72461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14329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076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68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60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70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715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66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438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586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3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15:04:14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Haben wir nicht alle ab und zu ein Brett vorm Kopf?! 🤣😜
@patriciablancoofficial @nicogollnick @iris_abel_2018 #sommerhausderstars #sommerhaus #sommerhausderstars2018 #rtl #rtlde #brettvormkopf #kapierichnicht #hä #wtf #dassommerhausderstars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18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12:04:11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Oha, bei @shawne.fielding und @patrick.schoepf klatscht es - aber keinen Beifall! 🤜
#sommerhausderstars #sommerhaus #sommerhausderstars2018 #rtl #rtlde #bam #inyourface #wasistdalos #dassommerhausderstars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6269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1FB3168-A6AE-4AAC-ACB5-0EA642940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- 14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3237B5-98F4-4123-B9B9-D0414820E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3457041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37AED7-3B70-41F7-8ECC-5D65F265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72741E9-1688-4E64-ACE8-DB6853EF0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1032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7297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986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286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864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45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0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57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534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02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25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- 2018-08-11 08:51:39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@patriciablancoofficial ist eben manchmal 1 kleine bibschen verwirrt vong Kapierung her🤷🏼‍♀️🤔 #sommerhausderstars #dassommerhausderstars #rtl #schwer #vong #kapierung #klarsoweit #machstenix @nicogollnick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9664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FEAA627-7824-4604-AE4F-91B413F2F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- 15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FD01A-5BC8-4155-BC67-36BD2D8DE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58489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1CEFA0-5B03-4256-8472-7F72DE98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3587C5F-2890-43C1-B5C4-0BDD139F9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3301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9169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826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70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232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581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001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70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16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88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92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dassommerhausderstars.rtl - 2018-08-10 19:03:10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halten die #Sommerhaus-Stars wirklich voneinander?🤢😘😈 Gesichter sagen mehr als 1.000 Worte ... schaut in unser Highlight "Wiedersehen"! #sommerhausderstars #dassommerhausderstars #rtl #gesichter #wiedersehen @frank_fussbroich @elke.fussbroich @shawne.fielding @patrick.schoepf @patriciablancoofficial @nicogollnick @bauer_sucht_frau_uwe @iris_abel_2018 @micaela.schaefer.official @stephifashion @julian.evangelos @dannibuechner @buechnerjens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20600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ED9CF78-92C4-45CD-9443-9A94DA499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dassommerhausderstars.rtl - 16 of 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FF4E35-F876-41CD-A1F4-83F64E4EE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01.07.2018 - 19.08.2018</a:t>
            </a:r>
          </a:p>
        </p:txBody>
      </p:sp>
    </p:spTree>
    <p:extLst>
      <p:ext uri="{BB962C8B-B14F-4D97-AF65-F5344CB8AC3E}">
        <p14:creationId xmlns:p14="http://schemas.microsoft.com/office/powerpoint/2010/main" val="4814574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20180820_153456</Template>
  <TotalTime>4</TotalTime>
  <Words>784</Words>
  <Application>Microsoft Office PowerPoint</Application>
  <PresentationFormat>On-screen Show (16:9)</PresentationFormat>
  <Paragraphs>401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Wingdings</vt:lpstr>
      <vt:lpstr>Arial</vt:lpstr>
      <vt:lpstr>Default</vt:lpstr>
      <vt:lpstr>think-cell Slide</vt:lpstr>
      <vt:lpstr>Instagram Posts Table | dassommerhausderstars.rtl - 1 of 16</vt:lpstr>
      <vt:lpstr>Instagram Posts Table | dassommerhausderstars.rtl - 2 of 16</vt:lpstr>
      <vt:lpstr>Instagram Posts Table | dassommerhausderstars.rtl - 3 of 16</vt:lpstr>
      <vt:lpstr>Instagram Posts Table | dassommerhausderstars.rtl - 4 of 16</vt:lpstr>
      <vt:lpstr>Instagram Posts Table | dassommerhausderstars.rtl - 5 of 16</vt:lpstr>
      <vt:lpstr>Instagram Posts Table | dassommerhausderstars.rtl - 6 of 16</vt:lpstr>
      <vt:lpstr>Instagram Posts Table | dassommerhausderstars.rtl - 7 of 16</vt:lpstr>
      <vt:lpstr>Instagram Posts Table | dassommerhausderstars.rtl - 8 of 16</vt:lpstr>
      <vt:lpstr>Instagram Posts Table | dassommerhausderstars.rtl - 9 of 16</vt:lpstr>
      <vt:lpstr>Instagram Posts Table | dassommerhausderstars.rtl - 10 of 16</vt:lpstr>
      <vt:lpstr>Instagram Posts Table | dassommerhausderstars.rtl - 11 of 16</vt:lpstr>
      <vt:lpstr>Instagram Posts Table | dassommerhausderstars.rtl - 12 of 16</vt:lpstr>
      <vt:lpstr>Instagram Posts Table | dassommerhausderstars.rtl - 13 of 16</vt:lpstr>
      <vt:lpstr>Instagram Posts Table | dassommerhausderstars.rtl - 14 of 16</vt:lpstr>
      <vt:lpstr>Instagram Posts Table | dassommerhausderstars.rtl - 15 of 16</vt:lpstr>
      <vt:lpstr>Instagram Posts Table | dassommerhausderstars.rtl - 16 of 16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dassommerhausderstars.rtl - 1 of 16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2018-08-20T15:34:58Z</dcterms:created>
  <dcterms:modified xsi:type="dcterms:W3CDTF">2018-08-20T15:39:15Z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