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6"/>
  </p:notesMasterIdLst>
  <p:handoutMasterIdLst>
    <p:handoutMasterId r:id="rId7"/>
  </p:handoutMasterIdLst>
  <p:sldIdLst>
    <p:sldId id="257" r:id="rId2"/>
    <p:sldId id="258" r:id="rId3"/>
    <p:sldId id="259" r:id="rId4"/>
    <p:sldId id="260" r:id="rId5"/>
  </p:sldIdLst>
  <p:sldSz cx="9144000" cy="5143500" type="screen16x9"/>
  <p:notesSz cx="6797675" cy="9928225"/>
  <p:custDataLst>
    <p:tags r:id="rId8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561" autoAdjust="0"/>
  </p:normalViewPr>
  <p:slideViewPr>
    <p:cSldViewPr showGuides="1">
      <p:cViewPr varScale="1">
        <p:scale>
          <a:sx n="82" d="100"/>
          <a:sy n="82" d="100"/>
        </p:scale>
        <p:origin x="108" y="372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E828A8D-1A75-401B-ACA1-50DB041A8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3E35BCE6-D6EB-4382-A918-8CEBD871D1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7231297"/>
              </p:ext>
            </p:extLst>
          </p:nvPr>
        </p:nvGraphicFramePr>
        <p:xfrm>
          <a:off x="457200" y="1101725"/>
          <a:ext cx="8229600" cy="338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0933512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59790381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67917570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6844183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845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100% Bundesliga - Fußball bei NITRO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280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035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 Tickets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140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Kividoo das Kinderfernsehen auf Abruf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586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Story of my 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41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Dates - Ein Tisch für zwei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711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 takes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83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Fußball-Wechselbörse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65865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C06B863-49A4-4DA1-BB30-1E4BAEADF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MaFo Übersicht | 120_MG RTL alle - 1 of 4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A52BFA-80F2-4200-8D99-162DAFECBE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17.04.2018 - 25.04.2018</a:t>
            </a:r>
          </a:p>
        </p:txBody>
      </p:sp>
    </p:spTree>
    <p:extLst>
      <p:ext uri="{BB962C8B-B14F-4D97-AF65-F5344CB8AC3E}">
        <p14:creationId xmlns:p14="http://schemas.microsoft.com/office/powerpoint/2010/main" val="1337034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5F2374A-126E-4390-9D28-55F435CEC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7E90CB4B-0B17-4F85-B30C-63A4B40F72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13309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369123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8209263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1028394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5165584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443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RTLspiele.de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11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Fußball bei RTL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04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Echte Männer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876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of - Deutschlands schnellste Rankingshow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2540979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502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Puppenstars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687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GEO Television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630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Meylensteine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662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52386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8DBAEE5-CD2B-49D0-A8FC-281D1C046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MaFo Übersicht | 120_MG RTL alle - 2 of 4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DD274C-6559-4A97-87D0-ADF8E9E92B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17.04.2018 - 25.04.2018</a:t>
            </a:r>
          </a:p>
        </p:txBody>
      </p:sp>
    </p:spTree>
    <p:extLst>
      <p:ext uri="{BB962C8B-B14F-4D97-AF65-F5344CB8AC3E}">
        <p14:creationId xmlns:p14="http://schemas.microsoft.com/office/powerpoint/2010/main" val="3558016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9595F13-BDF2-4CA9-92C0-5624F1662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F3C742F8-E8C4-459B-9FE8-5740868500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0834337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4564224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32794029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29298174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8322713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845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Ewige Helden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542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Der Restauranttester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59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Gamechannel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12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Raus aus den Schulden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964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Magda macht das schon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150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Ralf Benkö - der Urlaubsretter und RTL-Reiseexperte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791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Schrankalarm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953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RTLplus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009560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DC3BF494-51B2-4567-9254-6746259B5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MaFo Übersicht | 120_MG RTL alle - 3 of 4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401D08-466D-4624-9D0B-34EB2685B1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17.04.2018 - 25.04.2018</a:t>
            </a:r>
          </a:p>
        </p:txBody>
      </p:sp>
    </p:spTree>
    <p:extLst>
      <p:ext uri="{BB962C8B-B14F-4D97-AF65-F5344CB8AC3E}">
        <p14:creationId xmlns:p14="http://schemas.microsoft.com/office/powerpoint/2010/main" val="57325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0ED9EA5-8FD1-4FFF-9507-5970E278F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582FB58B-4139-4DB1-89A3-77BDDB98F6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689379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7233326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82176773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89563513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744296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560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Geschickt eingefädelt - Wer näht am besten?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352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31112857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48169198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1071041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65332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7ABC2BA5-0CA8-41A3-9240-C55385EEA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MaFo Übersicht | 120_MG RTL alle - 4 of 4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4656BD-BEA0-4CFA-A3D0-639B4EE62C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17.04.2018 - 25.04.2018</a:t>
            </a:r>
          </a:p>
        </p:txBody>
      </p:sp>
    </p:spTree>
    <p:extLst>
      <p:ext uri="{BB962C8B-B14F-4D97-AF65-F5344CB8AC3E}">
        <p14:creationId xmlns:p14="http://schemas.microsoft.com/office/powerpoint/2010/main" val="56674226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20180426_133603</Template>
  <TotalTime>0</TotalTime>
  <Words>261</Words>
  <Application>Microsoft Office PowerPoint</Application>
  <PresentationFormat>On-screen Show (16:9)</PresentationFormat>
  <Paragraphs>128</Paragraphs>
  <Slides>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Wingdings</vt:lpstr>
      <vt:lpstr>Arial</vt:lpstr>
      <vt:lpstr>Default</vt:lpstr>
      <vt:lpstr>think-cell Slide</vt:lpstr>
      <vt:lpstr>MaFo Übersicht | 120_MG RTL alle - 1 of 4</vt:lpstr>
      <vt:lpstr>MaFo Übersicht | 120_MG RTL alle - 2 of 4</vt:lpstr>
      <vt:lpstr>MaFo Übersicht | 120_MG RTL alle - 3 of 4</vt:lpstr>
      <vt:lpstr>MaFo Übersicht | 120_MG RTL alle - 4 of 4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MaFo Übersicht | 120_MG RTL alle - 1 of 4</dc:title>
  <dc:subject>Ratio 16 to 9</dc:subject>
  <dc:creator>Administrator</dc:creator>
  <cp:keywords>Powerpoint Templates</cp:keywords>
  <dc:description>© Copyright
RTL interactive GmbH
Picassoplatz 1
D-50679 Köln
Germany</dc:description>
  <cp:lastModifiedBy>Administrator</cp:lastModifiedBy>
  <cp:revision>1</cp:revision>
  <cp:lastPrinted>2004-08-25T13:10:08Z</cp:lastPrinted>
  <dcterms:created xsi:type="dcterms:W3CDTF">2018-04-26T13:36:04Z</dcterms:created>
  <dcterms:modified xsi:type="dcterms:W3CDTF">2018-04-26T13:36:40Z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