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6"/>
  </p:notesMasterIdLst>
  <p:handoutMasterIdLst>
    <p:handoutMasterId r:id="rId7"/>
  </p:handoutMasterIdLst>
  <p:sldIdLst>
    <p:sldId id="257" r:id="rId2"/>
    <p:sldId id="258" r:id="rId3"/>
    <p:sldId id="259" r:id="rId4"/>
    <p:sldId id="260" r:id="rId5"/>
  </p:sldIdLst>
  <p:sldSz cx="9144000" cy="5143500" type="screen16x9"/>
  <p:notesSz cx="6797675" cy="9928225"/>
  <p:custDataLst>
    <p:tags r:id="rId8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561" autoAdjust="0"/>
  </p:normalViewPr>
  <p:slideViewPr>
    <p:cSldViewPr showGuides="1">
      <p:cViewPr varScale="1">
        <p:scale>
          <a:sx n="82" d="100"/>
          <a:sy n="82" d="100"/>
        </p:scale>
        <p:origin x="108" y="372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EF5AB3C-416C-4F5B-BDAD-762128D56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634D6AE-0DCD-4AAD-AA15-DDE00F45A1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3179229"/>
              </p:ext>
            </p:extLst>
          </p:nvPr>
        </p:nvGraphicFramePr>
        <p:xfrm>
          <a:off x="457200" y="1101725"/>
          <a:ext cx="8229600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6357104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46284739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96631065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845015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775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DSDS - Deutschland sucht den Superstar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2096588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303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GZSZ Gute Zeiten schlechte Zeiten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1610307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4636665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602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12255679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231227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101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VIP.de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1933823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845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SUPER 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35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DOME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017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Aktuell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1139945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13045965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938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45689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1AA5C40-9B2B-4365-A52D-0971473C1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- 1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F2E72E-572A-470F-807C-AF7C250DEA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02/01/2018 - 02/22/2018</a:t>
            </a:r>
          </a:p>
        </p:txBody>
      </p:sp>
    </p:spTree>
    <p:extLst>
      <p:ext uri="{BB962C8B-B14F-4D97-AF65-F5344CB8AC3E}">
        <p14:creationId xmlns:p14="http://schemas.microsoft.com/office/powerpoint/2010/main" val="1971233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628B229-AE82-4247-932A-6112BD786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A514459-5FF5-43E4-BCE0-CFC104307B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722656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2217086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84198171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1490761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696881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569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Frauenzimmer.de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840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Unter Uns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845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Exclusiv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972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Formel 1 bei 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076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Schwiegertochter gesucht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370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Wer wird Millionär?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788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Punkt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11168880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379784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093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Explosiv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3379681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64825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FF9CA88-9E17-460D-951B-E2418D7A3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- 2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EA449D-B38A-441A-833F-15E3953685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02/01/2018 - 02/22/2018</a:t>
            </a:r>
          </a:p>
        </p:txBody>
      </p:sp>
    </p:spTree>
    <p:extLst>
      <p:ext uri="{BB962C8B-B14F-4D97-AF65-F5344CB8AC3E}">
        <p14:creationId xmlns:p14="http://schemas.microsoft.com/office/powerpoint/2010/main" val="3825558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078FC91-7445-4112-AED7-0CFC8C815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D1446FD-8988-4C39-BB9B-51ADACB1F4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786705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7042905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55286291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6997450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507280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4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 Supertalent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855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Let's Dance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144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Alles was zählt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1554019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19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GRIP - Das Motormagazin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579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2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103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533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kochbar.de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366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6353735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5016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228C73F-D2BA-4C40-A475-2DC4181EC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- 3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8E576C-53F0-474D-BC40-593E088EF6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02/01/2018 - 02/22/2018</a:t>
            </a:r>
          </a:p>
        </p:txBody>
      </p:sp>
    </p:spTree>
    <p:extLst>
      <p:ext uri="{BB962C8B-B14F-4D97-AF65-F5344CB8AC3E}">
        <p14:creationId xmlns:p14="http://schemas.microsoft.com/office/powerpoint/2010/main" val="2636137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B04A6F-6B67-4A30-B75A-9F529E1FA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41A2A84-FF0E-4233-B565-30FCA110C9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914665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8504429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2896475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65749756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15715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955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257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31139009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139864256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3110147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41689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8F0F45C-6686-473B-8452-CBBFBCFD1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- 4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A87242-E969-4483-98AB-558CC6DC7D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02/01/2018 - 02/22/2018</a:t>
            </a:r>
          </a:p>
        </p:txBody>
      </p:sp>
    </p:spTree>
    <p:extLst>
      <p:ext uri="{BB962C8B-B14F-4D97-AF65-F5344CB8AC3E}">
        <p14:creationId xmlns:p14="http://schemas.microsoft.com/office/powerpoint/2010/main" val="9579876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20180322_102310</Template>
  <TotalTime>0</TotalTime>
  <Words>226</Words>
  <Application>Microsoft Office PowerPoint</Application>
  <PresentationFormat>On-screen Show (16:9)</PresentationFormat>
  <Paragraphs>128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Wingdings</vt:lpstr>
      <vt:lpstr>Default</vt:lpstr>
      <vt:lpstr>think-cell Slide</vt:lpstr>
      <vt:lpstr>MaFo Übersicht - 1 of 4</vt:lpstr>
      <vt:lpstr>MaFo Übersicht - 2 of 4</vt:lpstr>
      <vt:lpstr>MaFo Übersicht - 3 of 4</vt:lpstr>
      <vt:lpstr>MaFo Übersicht - 4 of 4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MaFo Übersicht - 1 of 4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2018-03-22T10:23:11Z</dcterms:created>
  <dcterms:modified xsi:type="dcterms:W3CDTF">2018-03-22T10:23:53Z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