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6"/>
  </p:notesMasterIdLst>
  <p:handoutMasterIdLst>
    <p:handoutMasterId r:id="rId7"/>
  </p:handoutMasterIdLst>
  <p:sldIdLst>
    <p:sldId id="257" r:id="rId2"/>
    <p:sldId id="258" r:id="rId3"/>
    <p:sldId id="259" r:id="rId4"/>
    <p:sldId id="260" r:id="rId5"/>
  </p:sldIdLst>
  <p:sldSz cx="9144000" cy="5143500" type="screen16x9"/>
  <p:notesSz cx="6797675" cy="9928225"/>
  <p:custDataLst>
    <p:tags r:id="rId8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561" autoAdjust="0"/>
  </p:normalViewPr>
  <p:slideViewPr>
    <p:cSldViewPr showGuides="1">
      <p:cViewPr varScale="1">
        <p:scale>
          <a:sx n="82" d="100"/>
          <a:sy n="82" d="100"/>
        </p:scale>
        <p:origin x="108" y="372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CB396CD-6E96-46AB-8458-64B1498D9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6D33631-3BEB-4EA3-BC22-F050D30882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072859"/>
              </p:ext>
            </p:extLst>
          </p:nvPr>
        </p:nvGraphicFramePr>
        <p:xfrm>
          <a:off x="457200" y="1101725"/>
          <a:ext cx="822960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6017534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0854900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9804568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77058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954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DSDS - Deutschland sucht den Superstar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6149350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94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GZSZ Gute Zeiten schlechte Zeiten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1612554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8620424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00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16106519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386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VIP.de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3975762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313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SUPER 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952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DOME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979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Aktuell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20022190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191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61869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F6FD63C-21C1-4FE2-B196-49601D864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- 1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5078C4-0EC2-4401-A7B2-5FF8BF9F64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01.01.2018 - 28.01.2018</a:t>
            </a:r>
          </a:p>
        </p:txBody>
      </p:sp>
    </p:spTree>
    <p:extLst>
      <p:ext uri="{BB962C8B-B14F-4D97-AF65-F5344CB8AC3E}">
        <p14:creationId xmlns:p14="http://schemas.microsoft.com/office/powerpoint/2010/main" val="4278406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BA063EB-FA52-4126-9805-4970A2B11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1BBC069-C4BB-45D7-8C36-D4D27C43EF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495063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424485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370487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9068743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16921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040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Frauenzimmer.de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930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Unter 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22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Exclusiv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2552159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57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Formel 1 bei 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714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Schwiegertochter gesucht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524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 wird Millionär?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674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Punkt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25150215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66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Explosiv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7225262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82576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2604EAA-890C-4716-95EB-120B7A266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- 2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8D1117-3ADC-408D-AF9E-F3DE061903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01.01.2018 - 28.01.2018</a:t>
            </a:r>
          </a:p>
        </p:txBody>
      </p:sp>
    </p:spTree>
    <p:extLst>
      <p:ext uri="{BB962C8B-B14F-4D97-AF65-F5344CB8AC3E}">
        <p14:creationId xmlns:p14="http://schemas.microsoft.com/office/powerpoint/2010/main" val="511438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9424899-2BF3-405E-94EE-651FFFF9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4FA0B3A-9385-45CE-BC9C-E7D441CD86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912756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0982161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0488649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7973892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416007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488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 Supertalent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80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Let's Dance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785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Alles was zählt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2268646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8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GRIP - Das Motormagazin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816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2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77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198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kochbar.de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816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12680305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02079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9E1AA5D-7DF6-4309-890A-AAEFDD646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- 3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68909A-58E3-490C-9C7C-476BA06FA6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01.01.2018 - 28.01.2018</a:t>
            </a:r>
          </a:p>
        </p:txBody>
      </p:sp>
    </p:spTree>
    <p:extLst>
      <p:ext uri="{BB962C8B-B14F-4D97-AF65-F5344CB8AC3E}">
        <p14:creationId xmlns:p14="http://schemas.microsoft.com/office/powerpoint/2010/main" val="3415711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96800AF-912E-4B0B-A1D4-47B314154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D9BF9F8-9AEB-4D6A-945E-9989112C01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947617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8195747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5496462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8306246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28031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926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169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30338460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261322082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4036353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54684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018F431-7D9B-4FE9-929C-A63B01B9D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- 4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D9C800-C9AC-4CE1-8C1D-00B39AC6E8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01.01.2018 - 28.01.2018</a:t>
            </a:r>
          </a:p>
        </p:txBody>
      </p:sp>
    </p:spTree>
    <p:extLst>
      <p:ext uri="{BB962C8B-B14F-4D97-AF65-F5344CB8AC3E}">
        <p14:creationId xmlns:p14="http://schemas.microsoft.com/office/powerpoint/2010/main" val="40412801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20180322_101944</Template>
  <TotalTime>0</TotalTime>
  <Words>226</Words>
  <Application>Microsoft Office PowerPoint</Application>
  <PresentationFormat>On-screen Show (16:9)</PresentationFormat>
  <Paragraphs>128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Wingdings</vt:lpstr>
      <vt:lpstr>Default</vt:lpstr>
      <vt:lpstr>think-cell Slide</vt:lpstr>
      <vt:lpstr>MaFo Übersicht - 1 of 4</vt:lpstr>
      <vt:lpstr>MaFo Übersicht - 2 of 4</vt:lpstr>
      <vt:lpstr>MaFo Übersicht - 3 of 4</vt:lpstr>
      <vt:lpstr>MaFo Übersicht - 4 of 4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MaFo Übersicht - 1 of 4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2018-03-22T10:19:50Z</dcterms:created>
  <dcterms:modified xsi:type="dcterms:W3CDTF">2018-03-22T10:20:32Z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