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6"/>
  </p:notesMasterIdLst>
  <p:handoutMasterIdLst>
    <p:handoutMasterId r:id="rId7"/>
  </p:handoutMasterIdLst>
  <p:sldIdLst>
    <p:sldId id="257" r:id="rId2"/>
    <p:sldId id="258" r:id="rId3"/>
    <p:sldId id="259" r:id="rId4"/>
    <p:sldId id="260" r:id="rId5"/>
  </p:sldIdLst>
  <p:sldSz cx="9144000" cy="5143500" type="screen16x9"/>
  <p:notesSz cx="6797675" cy="9928225"/>
  <p:custDataLst>
    <p:tags r:id="rId8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561" autoAdjust="0"/>
  </p:normalViewPr>
  <p:slideViewPr>
    <p:cSldViewPr showGuides="1">
      <p:cViewPr varScale="1">
        <p:scale>
          <a:sx n="82" d="100"/>
          <a:sy n="82" d="100"/>
        </p:scale>
        <p:origin x="108" y="372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9FC425B-C2C1-4436-A7E1-34FFE38ECF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CBC3984-AF8D-42FE-A91F-B1284E3EF2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2952062"/>
              </p:ext>
            </p:extLst>
          </p:nvPr>
        </p:nvGraphicFramePr>
        <p:xfrm>
          <a:off x="457200" y="1101725"/>
          <a:ext cx="8229600" cy="3388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179967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465380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3386399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128563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549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DSDS - Deutschland sucht den Superstar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1403302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6149350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109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GZSZ Gute Zeiten schlechte Zeiten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1612554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8620424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135906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768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16106519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231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VIP.de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3975762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395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SUPER 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997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DOME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298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Aktuell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20022190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558389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409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92512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E27749A-396C-496D-8ED1-0E09F1998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- 1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1E39AE-C551-4C3B-8BAD-EF25A731B9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01.01.2018 - 28.01.2018</a:t>
            </a:r>
          </a:p>
        </p:txBody>
      </p:sp>
    </p:spTree>
    <p:extLst>
      <p:ext uri="{BB962C8B-B14F-4D97-AF65-F5344CB8AC3E}">
        <p14:creationId xmlns:p14="http://schemas.microsoft.com/office/powerpoint/2010/main" val="28305704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8856913-F521-4AF0-8617-2FC0373D1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9B7C342-8A85-49B6-AE35-BA72AECA50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907446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1193162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16374265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14067102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87066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696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Frauenzimmer.de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266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Unter Uns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283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Exclusiv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2552159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602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Formel 1 bei 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32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Schwiegertochter gesucht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986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Wer wird Millionär?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064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Punkt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25150215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505180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6183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Explosiv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7225262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63172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F4702EB1-7F6A-455C-B3B9-2DCF33A6C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- 2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512C56-6E9F-4EF8-8367-63D48B5183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01.01.2018 - 28.01.2018</a:t>
            </a:r>
          </a:p>
        </p:txBody>
      </p:sp>
    </p:spTree>
    <p:extLst>
      <p:ext uri="{BB962C8B-B14F-4D97-AF65-F5344CB8AC3E}">
        <p14:creationId xmlns:p14="http://schemas.microsoft.com/office/powerpoint/2010/main" val="1014739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A2F1E81-303A-4BE9-974E-BE2CC0B10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7F1895E-8B9B-47DB-B4C3-EA15654220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3679050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433562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5163396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59232151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197622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633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 Supertalent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235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Let's Dance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082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Alles was zählt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2268646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7106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GRIP - Das Motormagazin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74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2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389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296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kochbar.de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814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12680305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50405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670395D-80DC-4FCF-8A3D-CAE0E72FA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- 3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0C1CCF-C073-4B77-8D2C-6CD83913E5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01.01.2018 - 28.01.2018</a:t>
            </a:r>
          </a:p>
        </p:txBody>
      </p:sp>
    </p:spTree>
    <p:extLst>
      <p:ext uri="{BB962C8B-B14F-4D97-AF65-F5344CB8AC3E}">
        <p14:creationId xmlns:p14="http://schemas.microsoft.com/office/powerpoint/2010/main" val="1064403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EA0FDC8-256C-4690-8FA1-08200AB27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61FA075-2A0A-448F-AFFE-8DDEDBD8F9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7280751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563177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802532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98639923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456441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674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369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30338460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261322082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4036353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45745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103B295-011F-4E90-B8DA-DEE5CBBD5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- 4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6B8DF5-1C6C-49B2-A53A-D5AF3E6C6F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01.01.2018 - 28.01.2018</a:t>
            </a:r>
          </a:p>
        </p:txBody>
      </p:sp>
    </p:spTree>
    <p:extLst>
      <p:ext uri="{BB962C8B-B14F-4D97-AF65-F5344CB8AC3E}">
        <p14:creationId xmlns:p14="http://schemas.microsoft.com/office/powerpoint/2010/main" val="309564681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20180322_101904</Template>
  <TotalTime>0</TotalTime>
  <Words>226</Words>
  <Application>Microsoft Office PowerPoint</Application>
  <PresentationFormat>On-screen Show (16:9)</PresentationFormat>
  <Paragraphs>128</Paragraphs>
  <Slides>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Wingdings</vt:lpstr>
      <vt:lpstr>Default</vt:lpstr>
      <vt:lpstr>think-cell Slide</vt:lpstr>
      <vt:lpstr>MaFo Übersicht - 1 of 4</vt:lpstr>
      <vt:lpstr>MaFo Übersicht - 2 of 4</vt:lpstr>
      <vt:lpstr>MaFo Übersicht - 3 of 4</vt:lpstr>
      <vt:lpstr>MaFo Übersicht - 4 of 4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MaFo Übersicht - 1 of 4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2018-03-22T10:19:05Z</dcterms:created>
  <dcterms:modified xsi:type="dcterms:W3CDTF">2018-03-22T10:19:47Z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