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59" r:id="rId4"/>
    <p:sldId id="260" r:id="rId5"/>
  </p:sldIdLst>
  <p:sldSz cx="9144000" cy="5143500" type="screen16x9"/>
  <p:notesSz cx="6797675" cy="9928225"/>
  <p:custDataLst>
    <p:tags r:id="rId8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561" autoAdjust="0"/>
  </p:normalViewPr>
  <p:slideViewPr>
    <p:cSldViewPr showGuides="1">
      <p:cViewPr varScale="1">
        <p:scale>
          <a:sx n="82" d="100"/>
          <a:sy n="82" d="100"/>
        </p:scale>
        <p:origin x="108" y="372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AA0B87B-344E-4F36-980F-4BB3FE09A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C1ECA44-D194-4359-B4C3-A19DE53767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9166762"/>
              </p:ext>
            </p:extLst>
          </p:nvPr>
        </p:nvGraphicFramePr>
        <p:xfrm>
          <a:off x="457200" y="1101725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5894425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0633426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47836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15244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54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DSDS - Deutschland sucht den Superstar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877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GZSZ Gute Zeiten schlechte Zeiten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4636665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430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12255679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231260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290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VIP.de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66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SUPER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730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DOME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58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26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75111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2B8E180-6DF1-46BE-96A4-E3E5EB249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- 1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3A16C3-7DDB-4918-B71E-BDF97CFB0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01.02.2018 - 22.02.2018</a:t>
            </a:r>
          </a:p>
        </p:txBody>
      </p:sp>
    </p:spTree>
    <p:extLst>
      <p:ext uri="{BB962C8B-B14F-4D97-AF65-F5344CB8AC3E}">
        <p14:creationId xmlns:p14="http://schemas.microsoft.com/office/powerpoint/2010/main" val="2933162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F02A401-D10D-44EE-83B9-A125BA729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EBD28AF-CFA9-4EE2-B31D-ED0849BC00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098890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10661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752436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352478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77156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36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Frauenzimmer.de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73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Unter 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62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Exclusiv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89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Formel 1 bei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06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Schwiegertochter gesucht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33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 wird Millionär?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75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Punkt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11168880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09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Explosiv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3379681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94405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2606433-CC5A-4017-A42A-776A43B01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- 2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D40434-A776-4951-9296-C245A2D24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01.02.2018 - 22.02.2018</a:t>
            </a:r>
          </a:p>
        </p:txBody>
      </p:sp>
    </p:spTree>
    <p:extLst>
      <p:ext uri="{BB962C8B-B14F-4D97-AF65-F5344CB8AC3E}">
        <p14:creationId xmlns:p14="http://schemas.microsoft.com/office/powerpoint/2010/main" val="1290231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FF14F43-9A19-4653-9A12-7A30EB974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4B18F97-E415-4EC2-8296-183ECF0F3B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77521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6719248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1227082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7197151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5576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52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Supertalent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81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Let's 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07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Alles was zählt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187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GRIP - Das Motormagazin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51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2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44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18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kochbar.de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91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6353735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25337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E2037E1-B585-4F98-B477-AD6D5A563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- 3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A00AE4-C83B-4CEE-B926-4A8EC3BCA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01.02.2018 - 22.02.2018</a:t>
            </a:r>
          </a:p>
        </p:txBody>
      </p:sp>
    </p:spTree>
    <p:extLst>
      <p:ext uri="{BB962C8B-B14F-4D97-AF65-F5344CB8AC3E}">
        <p14:creationId xmlns:p14="http://schemas.microsoft.com/office/powerpoint/2010/main" val="2201549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577E0BF-2B27-40EC-AAAB-0DB754C59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115D90E-39D3-4B73-B2B4-8A86085C2C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457578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9829931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5993755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269127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47807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20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03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31139009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139864256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3110596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69841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E68B698-6C88-487A-8240-F5899CA0A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- 4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DE92DF-073A-4F3A-9252-A42C2FE01F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01.02.2018 - 22.02.2018</a:t>
            </a:r>
          </a:p>
        </p:txBody>
      </p:sp>
    </p:spTree>
    <p:extLst>
      <p:ext uri="{BB962C8B-B14F-4D97-AF65-F5344CB8AC3E}">
        <p14:creationId xmlns:p14="http://schemas.microsoft.com/office/powerpoint/2010/main" val="33778383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20180322_100934</Template>
  <TotalTime>0</TotalTime>
  <Words>226</Words>
  <Application>Microsoft Office PowerPoint</Application>
  <PresentationFormat>On-screen Show (16:9)</PresentationFormat>
  <Paragraphs>128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Wingdings</vt:lpstr>
      <vt:lpstr>Default</vt:lpstr>
      <vt:lpstr>think-cell Slide</vt:lpstr>
      <vt:lpstr>MaFo Übersicht - 1 of 4</vt:lpstr>
      <vt:lpstr>MaFo Übersicht - 2 of 4</vt:lpstr>
      <vt:lpstr>MaFo Übersicht - 3 of 4</vt:lpstr>
      <vt:lpstr>MaFo Übersicht - 4 of 4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MaFo Übersicht - 1 of 4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2018-03-22T10:09:35Z</dcterms:created>
  <dcterms:modified xsi:type="dcterms:W3CDTF">2018-03-22T10:10:17Z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