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561" autoAdjust="0"/>
  </p:normalViewPr>
  <p:slideViewPr>
    <p:cSldViewPr showGuides="1">
      <p:cViewPr varScale="1">
        <p:scale>
          <a:sx n="95" d="100"/>
          <a:sy n="95" d="100"/>
        </p:scale>
        <p:origin x="78" y="150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tagesschau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EB-48FE-A48D-560C17E3B9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tagesschau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EB-48FE-A48D-560C17E3B9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tagesschau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EB-48FE-A48D-560C17E3B9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tagesschau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EB-48FE-A48D-560C17E3B9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tagesschau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EB-48FE-A48D-560C17E3B95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tagesschau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2EB-48FE-A48D-560C17E3B9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9696928"/>
        <c:axId val="280928320"/>
      </c:barChart>
      <c:catAx>
        <c:axId val="16969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28320"/>
        <c:crosses val="autoZero"/>
        <c:auto val="1"/>
        <c:lblAlgn val="ctr"/>
        <c:lblOffset val="100"/>
        <c:noMultiLvlLbl val="0"/>
      </c:catAx>
      <c:valAx>
        <c:axId val="280928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69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07E14E-7546-45DD-8794-19031C89D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306D4B-843D-42C1-B11F-161CB6C43D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0648414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9FAEC10-C440-49FC-B2F8-9DC928C0E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7A1575-1855-46F9-A34A-CEAEDD12B0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2371128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20180308_155156</Template>
  <TotalTime>0</TotalTime>
  <Words>9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Facebook Post Type Distribution Per Profile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2018-03-08T15:51:57Z</dcterms:created>
  <dcterms:modified xsi:type="dcterms:W3CDTF">2018-03-08T15:52:00Z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