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11"/>
  </p:notesMasterIdLst>
  <p:handoutMasterIdLst>
    <p:handoutMasterId r:id="rId12"/>
  </p:handoutMasterIdLst>
  <p:sldIdLst>
    <p:sldId id="256" r:id="rId2"/>
    <p:sldId id="258" r:id="rId3"/>
    <p:sldId id="259" r:id="rId4"/>
    <p:sldId id="260" r:id="rId5"/>
    <p:sldId id="261" r:id="rId6"/>
    <p:sldId id="263" r:id="rId7"/>
    <p:sldId id="264" r:id="rId8"/>
    <p:sldId id="265" r:id="rId9"/>
    <p:sldId id="266" r:id="rId10"/>
  </p:sldIdLst>
  <p:sldSz cx="9144000" cy="5143500" type="screen16x9"/>
  <p:notesSz cx="6797675" cy="9928225"/>
  <p:custDataLst>
    <p:tags r:id="rId13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C481A-2547-44BA-8163-51DC75FB4E5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Reporting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B7E03DE-3876-46E9-B649-64473B3A375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RTL Interactive</a:t>
            </a:r>
          </a:p>
        </p:txBody>
      </p:sp>
    </p:spTree>
    <p:extLst>
      <p:ext uri="{BB962C8B-B14F-4D97-AF65-F5344CB8AC3E}">
        <p14:creationId xmlns:p14="http://schemas.microsoft.com/office/powerpoint/2010/main" val="20452050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BA3136-39AF-40F6-8D0B-46D10C3B8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50BE071-7A95-432C-8B2D-6503AB9D47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3863975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771429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9918348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3682094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174416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57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DSDS - Deutschland sucht den Superstar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479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GZSZ Gute Zeiten schlechte Zeiten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1610516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59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3487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VIP.de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6686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0432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09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Frauenzimmer.de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0058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Unter 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79105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3291BF1-FEBF-42D4-9EE4-C03574732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- 1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2C2725-2AE2-414E-873E-78A0F75E13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18.02.2018 - 19.02.2018</a:t>
            </a:r>
          </a:p>
        </p:txBody>
      </p:sp>
    </p:spTree>
    <p:extLst>
      <p:ext uri="{BB962C8B-B14F-4D97-AF65-F5344CB8AC3E}">
        <p14:creationId xmlns:p14="http://schemas.microsoft.com/office/powerpoint/2010/main" val="3088584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83DBCE0-DDE2-4BE7-9951-80402F666A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F2E4D3C-CBEF-416B-8E71-6E951CC06A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00519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393892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2914341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5069200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19368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318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Exclusiv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647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Formel 1 bei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8940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Schwiegertochter gesucht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232809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196838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942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 wird Millionär?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776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Punkt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488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Explosiv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519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Supertalent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43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Let's 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862350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9955E91-7B89-4A28-8403-4D28FF476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- 2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1EA0454-A28B-4B8C-B113-F21FF6E7F7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18.02.2018 - 19.02.2018</a:t>
            </a:r>
          </a:p>
        </p:txBody>
      </p:sp>
    </p:spTree>
    <p:extLst>
      <p:ext uri="{BB962C8B-B14F-4D97-AF65-F5344CB8AC3E}">
        <p14:creationId xmlns:p14="http://schemas.microsoft.com/office/powerpoint/2010/main" val="387489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8847A51-0043-4D77-9C32-3FEE68372F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CAB63E60-4ED0-4A4A-B8F2-EFC85D721C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102321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771635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7532249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5599087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261250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583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Alles was zählt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74184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148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2098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kochbar.de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212766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8409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263757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5432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- Tag &amp;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553758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2277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bin ein Star - Holt mich hier raus!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474140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652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258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Doctor's Diary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8570071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413206C7-2E30-40CD-8147-7350EF666B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- 3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E56198-6DE8-46F8-968A-C94A50FFFF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18.02.2018 - 19.02.2018</a:t>
            </a:r>
          </a:p>
        </p:txBody>
      </p:sp>
    </p:spTree>
    <p:extLst>
      <p:ext uri="{BB962C8B-B14F-4D97-AF65-F5344CB8AC3E}">
        <p14:creationId xmlns:p14="http://schemas.microsoft.com/office/powerpoint/2010/main" val="11600849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8C1E481-B2F4-47CD-AE75-9F353AA56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481D567-B62E-47E8-961F-FB5818C44C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878313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841195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77945009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08010787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87847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385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Nachtjournal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0626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26298188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6328676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209929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6012867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C0F0113E-5AC6-40D3-8B4B-D68A76718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- 4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050C31-62E4-4B95-BEC7-68AA42E2F5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18.02.2018 - 19.02.2018</a:t>
            </a:r>
          </a:p>
        </p:txBody>
      </p:sp>
    </p:spTree>
    <p:extLst>
      <p:ext uri="{BB962C8B-B14F-4D97-AF65-F5344CB8AC3E}">
        <p14:creationId xmlns:p14="http://schemas.microsoft.com/office/powerpoint/2010/main" val="491931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B09FE92-1F8F-48FC-B672-C83D82658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D6139EB-4F39-4CEB-B923-DD8808EB22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8324342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133400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05511606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14854156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83173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180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DSDS - Deutschland sucht den Superstar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2068248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227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GZSZ Gute Zeiten schlechte Zeiten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1610473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14421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ntv Nachrichten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10711835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6957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VIP.de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1743211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5730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Aktuell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1139780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11580474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983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Sport.de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171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Frauenzimmer.de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739694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978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Unter Uns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450249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915497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670594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F5D6D64-CF63-44B2-967B-5D739B8C0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- 1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1859A3-7F41-412F-9287-0D43B589B8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01.02.2018 - 20.02.2018</a:t>
            </a:r>
          </a:p>
        </p:txBody>
      </p:sp>
    </p:spTree>
    <p:extLst>
      <p:ext uri="{BB962C8B-B14F-4D97-AF65-F5344CB8AC3E}">
        <p14:creationId xmlns:p14="http://schemas.microsoft.com/office/powerpoint/2010/main" val="41144378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0CDBBCC-9A36-458F-9913-19FC773357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0D9CAB70-2FD7-4243-915F-989C32FAEE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90411867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067070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76984478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7261466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6514493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22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Exclusiv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287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Formel 1 bei 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766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Schwiegertochter gesucht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975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Wer wird Millionär?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2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Punkt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783379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10254266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326803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97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Explosiv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3082147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99561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008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Das Supertalent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9665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Let's Dance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551678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667676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0CDD9DA3-DBFD-4BB2-8D6C-D9971F201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- 2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E900E0-41C1-4A3B-B9C1-67FC995825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01.02.2018 - 20.02.2018</a:t>
            </a:r>
          </a:p>
        </p:txBody>
      </p:sp>
    </p:spTree>
    <p:extLst>
      <p:ext uri="{BB962C8B-B14F-4D97-AF65-F5344CB8AC3E}">
        <p14:creationId xmlns:p14="http://schemas.microsoft.com/office/powerpoint/2010/main" val="12645802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8E16112-8159-4D6E-AA9F-08DF9AB2D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F48740A-0C32-4F48-8533-F106E5717F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624129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2281403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87401343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43224895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04035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176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Alles was zählt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8904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WATCHBOX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375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kochbar.de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1201332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45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1048127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5148741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62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Berlin - Tag &amp; Nacht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2920351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12323272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5091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Ich bin ein Star - Holt mich hier raus!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1234212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7329952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300840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9834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Gamechannel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09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Doctor's Diary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280537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2770265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6E8BAA86-7A3F-4F3E-9356-FFA13F86D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- 3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DCBA53-D059-401C-8BA9-9B6960F76C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01.02.2018 - 20.02.2018</a:t>
            </a:r>
          </a:p>
        </p:txBody>
      </p:sp>
    </p:spTree>
    <p:extLst>
      <p:ext uri="{BB962C8B-B14F-4D97-AF65-F5344CB8AC3E}">
        <p14:creationId xmlns:p14="http://schemas.microsoft.com/office/powerpoint/2010/main" val="40670825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1D48B68-BFFE-4C1D-A41A-5D2537549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9A5787C9-0711-4222-8C93-0D045526F7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63796423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2952382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29491844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63573832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978143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16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RTL Nachtjournal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79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26299026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125444297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l-G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1D3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Σ = 2549499</a:t>
                      </a: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1D3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99662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DD9764E-E2DE-4EB3-A852-354819A476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MaFo Übersicht - 4 of 4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C71D5D-674C-45C3-8CBF-B094E8C9C3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01.02.2018 - 20.02.2018</a:t>
            </a:r>
          </a:p>
        </p:txBody>
      </p:sp>
    </p:spTree>
    <p:extLst>
      <p:ext uri="{BB962C8B-B14F-4D97-AF65-F5344CB8AC3E}">
        <p14:creationId xmlns:p14="http://schemas.microsoft.com/office/powerpoint/2010/main" val="25301602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20180220_164649</Template>
  <TotalTime>0</TotalTime>
  <Words>451</Words>
  <Application>Microsoft Office PowerPoint</Application>
  <PresentationFormat>On-screen Show (16:9)</PresentationFormat>
  <Paragraphs>258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Wingdings</vt:lpstr>
      <vt:lpstr>Default</vt:lpstr>
      <vt:lpstr>think-cell Slide</vt:lpstr>
      <vt:lpstr>Social Media Reporting</vt:lpstr>
      <vt:lpstr>MaFo Übersicht - 1 of 4</vt:lpstr>
      <vt:lpstr>MaFo Übersicht - 2 of 4</vt:lpstr>
      <vt:lpstr>MaFo Übersicht - 3 of 4</vt:lpstr>
      <vt:lpstr>MaFo Übersicht - 4 of 4</vt:lpstr>
      <vt:lpstr>MaFo Übersicht - 1 of 4</vt:lpstr>
      <vt:lpstr>MaFo Übersicht - 2 of 4</vt:lpstr>
      <vt:lpstr>MaFo Übersicht - 3 of 4</vt:lpstr>
      <vt:lpstr>MaFo Übersicht - 4 of 4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Reporting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2018-02-20T16:46:50Z</dcterms:created>
  <dcterms:modified xsi:type="dcterms:W3CDTF">2018-02-20T16:47:07Z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