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5143500" type="screen16x9"/>
  <p:notesSz cx="6797675" cy="9928225"/>
  <p:custDataLst>
    <p:tags r:id="rId10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88F7A28-DAF9-4EA6-8FB1-0D0F380A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9BA667A-583C-459E-AEAD-1751FA00B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693053"/>
              </p:ext>
            </p:extLst>
          </p:nvPr>
        </p:nvGraphicFramePr>
        <p:xfrm>
          <a:off x="457200" y="1101725"/>
          <a:ext cx="8229600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16506686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3009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4393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974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2381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99007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5586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complete views 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Percentage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82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- 2017-10-01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Zuerst die gute Nachricht: n-tv bleibt dran.
Und jetzt die schlechte: Donald Trump nicht.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n-tv – Wir bleiben dran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0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- 2017-09-09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Brennt Europa noch für Europa?
Wer steigt als nächstes aus?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n-tv – Wir bleiben dran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3229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6E4A3A8-CB16-45FF-A8F9-7E5901EFA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Native Videos - 1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6BE33B-AAA2-446A-AD9E-8F8A995A5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79856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819349-C104-4962-BA01-8AFD4245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63B0654-DC0D-42D8-86D3-D567A31E1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24357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1915126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46418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1770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63153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4507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6512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3705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complete views 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Percentage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76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- 2017-11-14 14:09:01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war echt knapp! 😱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Schockmoment: Kinder werden fast von einem Lkw erfasst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72648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34CB928-F45B-43D0-BD70-C6F261473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Native Videos - 2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E7837F-08E7-4699-9DBE-8D0155FCD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232183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5560AB-6F34-4B0C-A9A2-E9CD36C1C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3A89A5D-A583-4E13-AFAD-6DA283B19E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35130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840435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82511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6814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2684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3184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0588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9181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complete views 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Percentage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35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- 2017-11-29 09:00:47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war Ihr ntv-Moment in den letzten 25 Jahren?
Schreiben Sie es in die Kommentare und gewinnen Sie einen Amazon-Gutschein!
Noch mehr Spaß gibt's im Pleiten-Pech-und-Pannen-Video in der ntv Mediathek ▶ n-tv.de/20142186 
🎉 n-tv.de/25Jahre #wirbleibendran 🎉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Pleiten Pech und Pannen #25Jahre #wirbleibendran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59229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33872F9-481B-41B3-B930-A01F188CC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Native Videos - 3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6F23CE-AECA-4131-8DE0-738A4504D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50937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5ED387-6F6E-4F09-B891-678E33DBC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3805EA8-6BAC-4CE6-823E-4FE3E72221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65412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610365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2305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5940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66558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96424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29862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2448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complete views 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Percentage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22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- 2017-08-11 16:00:00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(pieksige) Flausch des Tages: Chappi, süßester Igel der Welt.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Chappi der Igel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04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- 2017-11-04 10:00:00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Hund + Ente = &lt;3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Ente ist auf den Hund gekommen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71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- 2017-09-08 06:00:00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Egal was in der Welt passiert: Wir bleiben dran.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n-tv – Wir bleiben dran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2679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A64AD01-683C-4C8B-B968-DC7D0B14C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Native Videos - 4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C541B-A492-4750-8FF1-D63333F17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631459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B2ED2D-8649-451C-9A0C-6F8EF8433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A833F53-C6BA-4002-A927-FCCFEBC95A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716958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30958040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176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7042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3993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8935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2092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5782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complete views 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Percentage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46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- 2017-11-17 15:14:48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USA importieren dank Trump wieder Trophäen, für die Elefanten sterben mussten. ➡ n-tv.de/20137380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Das Geschäft mit dem Leid der Elefanten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91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- 2017-08-13 16:00:00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ist der Unterschied zwischen Chuck Norris und einem Nacktmull? 
Es gibt keinen! 
7 krasse Fakten zum hässlichsten aber coolsten Tier im Erdboden.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7 coole Fakten zum Nacktmull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40807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777B501-1076-4A77-9530-666D3AA2A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Native Videos - 5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626DC3-D61B-406B-B027-3D724C7A5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694886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9928BB-2EDB-4FDC-9D64-8523740E1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D96ACD5-F807-43F3-9552-454B2F108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516661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3000126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10324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97446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3788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5013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4089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2082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complete views 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Percentage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sound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97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 - 2017-10-10 14:24:35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Anschnallen hat noch keinem weh getan.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Warum Anschnallen im Bus so wichtig ist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02831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F81B310-9569-4E96-A166-D1C07DE7A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Native Videos - 6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753B11-7F81-4599-BC26-542B28929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150830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20180124_102229</Template>
  <TotalTime>0</TotalTime>
  <Words>300</Words>
  <Application>Microsoft Office PowerPoint</Application>
  <PresentationFormat>On-screen Show (16:9)</PresentationFormat>
  <Paragraphs>124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Wingdings</vt:lpstr>
      <vt:lpstr>Default</vt:lpstr>
      <vt:lpstr>think-cell Slide</vt:lpstr>
      <vt:lpstr>Facebook Own Native Videos - 1 of 6</vt:lpstr>
      <vt:lpstr>Facebook Own Native Videos - 2 of 6</vt:lpstr>
      <vt:lpstr>Facebook Own Native Videos - 3 of 6</vt:lpstr>
      <vt:lpstr>Facebook Own Native Videos - 4 of 6</vt:lpstr>
      <vt:lpstr>Facebook Own Native Videos - 5 of 6</vt:lpstr>
      <vt:lpstr>Facebook Own Native Videos - 6 of 6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Native Videos - 1 of 6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2018-01-24T10:22:30Z</dcterms:created>
  <dcterms:modified xsi:type="dcterms:W3CDTF">2018-01-24T10:23:01Z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