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5"/>
  </p:notesMasterIdLst>
  <p:handoutMasterIdLst>
    <p:handoutMasterId r:id="rId6"/>
  </p:handoutMasterIdLst>
  <p:sldIdLst>
    <p:sldId id="257" r:id="rId2"/>
    <p:sldId id="258" r:id="rId3"/>
    <p:sldId id="259" r:id="rId4"/>
  </p:sldIdLst>
  <p:sldSz cx="9144000" cy="5143500" type="screen16x9"/>
  <p:notesSz cx="6797675" cy="9928225"/>
  <p:custDataLst>
    <p:tags r:id="rId7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6DC419-45D4-4974-848C-C5D3850E4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0BC0EDA-73E3-4F13-8734-5DDE83B095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1286855"/>
              </p:ext>
            </p:extLst>
          </p:nvPr>
        </p:nvGraphicFramePr>
        <p:xfrm>
          <a:off x="457200" y="1101725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23309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0573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5537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7588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5269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6098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3066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4274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053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6691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1530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9879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3378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5484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288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05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- 2017-09-28 12:57:58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Müritz-Hotel gesprengt.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75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- 2017-09-24 18:13:56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Krawalle in Berlin nach AfD-Einzug in Bundestag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34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- 2017-09-18 11:02:59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857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- 2017-09-24 16:59:09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Bundestagswahl 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91347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F7F6A1C-361E-4209-A98F-5E2B0C2FB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Live Video Facebook - 1 of 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1FEBD9-F257-4B5F-9738-3987056A8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176811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902061-D4D6-465B-B5DB-6117B742F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73E90AB-7364-4A02-A819-550B8A2EB3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340776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09208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5410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7925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3264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7560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5819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8427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5274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0590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1187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6486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9941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3364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245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0508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87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- 2017-11-24 12:23:20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Statement von SPD-Chef Martin Schulz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71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- 2017-09-25 11:29:06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"Keine Fehler im Umgang mit der AfD gemacht."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607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- 2017-09-25 08:14:45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Martin Schulz spricht im Willy-Brandt-Haus.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57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- 2017-09-24 15:47:42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Bundestagswahl 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00753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AE21175-3985-4B32-81D9-88E002C6A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Live Video Facebook - 2 of 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ED7C9F-B56F-4025-9E6E-44CBF8810C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866096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D988F1A-7D9C-46A9-A47A-80EB16F9D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E1B2996-D7A9-47F9-8ABA-BE449E9DAD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99205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38298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2551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8886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0408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3244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832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6777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7150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5562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8380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3100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0266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2787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0827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336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Seite/Post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durch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30s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über 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 verborgen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Verweildauer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3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- 2017-08-18 09:05:15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Bundeskanzlerin Angela Merkel zum Anschlag in Barcelona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867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- 2017-09-19 15:30:28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Wieso Sie, Alexander Gauland? Der AfD-Spitzenkandidat im Exklusiv-Interview.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61327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8514145-E1CC-44B7-B5FD-E0F2140D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Live Video Facebook - 3 of 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05315A-A48E-4F08-A559-843607E61F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597867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20180124_101857</Template>
  <TotalTime>1</TotalTime>
  <Words>325</Words>
  <Application>Microsoft Office PowerPoint</Application>
  <PresentationFormat>On-screen Show (16:9)</PresentationFormat>
  <Paragraphs>201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Wingdings</vt:lpstr>
      <vt:lpstr>Default</vt:lpstr>
      <vt:lpstr>think-cell Slide</vt:lpstr>
      <vt:lpstr>Live Video Facebook - 1 of 3</vt:lpstr>
      <vt:lpstr>Live Video Facebook - 2 of 3</vt:lpstr>
      <vt:lpstr>Live Video Facebook - 3 of 3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 Video Facebook - 1 of 3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2018-01-24T10:18:57Z</dcterms:created>
  <dcterms:modified xsi:type="dcterms:W3CDTF">2018-01-24T10:20:07Z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