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6797675" cy="9928225"/>
  <p:custDataLst>
    <p:tags r:id="rId14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DD95EA-B003-4A3C-9CA8-1FFDA408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DD57A81-AFC0-42B1-9865-E00DA67AED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5605868"/>
              </p:ext>
            </p:extLst>
          </p:nvPr>
        </p:nvGraphicFramePr>
        <p:xfrm>
          <a:off x="457200" y="1101725"/>
          <a:ext cx="8229596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402611516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47780891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46369094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31927333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97052019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90700884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04017638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85011245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62994664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08261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36970288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53989546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5740458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5515864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18483988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95679772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582264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39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10/01/2017 06:00:00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50598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18DC418-FAB9-4225-A63F-B6F6BF262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B38084-BEA4-4A1C-903F-F45F3B0870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4819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692D3D-C405-4E79-B25B-CAC946F2D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9E83161-A2A5-4BF6-AE25-D78738D635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8145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78188541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41951861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48242976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84950859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87928199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16512786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44358124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65151122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6731011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96960925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46207375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18293493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72092172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55341193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5116847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8231711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66584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572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09/09/2017 06:00:00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95206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B80445E-8F92-4777-B0FC-06AAA266C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- 2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3FBC22-6942-4335-9C8D-EBC1961B5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96878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6BB6C8-97E3-46EC-9B74-B78B0491D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851185B-C7E0-4A55-A6AB-9FDCCD911C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225209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306188593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89432062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93359054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53171881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90921049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6101858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24596660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04777083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46262137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6967318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79094006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40555568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51171414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14720763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5409809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11464984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306798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28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11/14/2017 14:09:01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49158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27C0577-20AB-45D6-B65D-A484672A4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- 3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9807A7-5D6B-41BC-B599-8AC7863D4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32243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416DE2-F231-4D91-A55F-5B24F56F7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58CC426-52B0-4F26-88F5-D886B4300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1782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259883237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7782991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35912583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71583102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78773083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86027260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1637500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9841167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92822074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61292763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69729234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10343844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38892996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00592421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24356842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7026368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129421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83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11/29/2017 16:28:40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10826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E435C0E-0AEE-496F-95F3-F83095257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- 4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F68F4B-B935-4713-A0E8-58E19638B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3784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9B55BF-1016-4707-B15C-B22C86EFB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F73F11F-F8D5-4AD9-A1AE-520AB244F1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71988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69170004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10499485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04780463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59597871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65511117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62769076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77722201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61476899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41032707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14579503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26967558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65611384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16791830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66810533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38435464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81855409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149994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09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11/29/2017 09:00:47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3373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0182E90-79A0-4ADA-943C-5771BB2A9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- 5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667A9B-0277-4C61-B59F-3A4509F6A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52932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E23DE1-6B69-4EA2-ABF0-B506FEC38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6B5A0CC-5470-452C-8070-B938B8AA4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556084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87479292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32002229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67798262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67775992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68127183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23348135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11662581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20554276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15623852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96481099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89492065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07222275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87512669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5638380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62500584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18846595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811576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64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09/28/2017 15:23:09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50004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03FB7C5-A8B2-4EBF-BBF9-FC6A6D2E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- 6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E1374-6AD3-4E77-B030-B09F83243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83165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D887AB-28B0-482D-933D-3DD2FFC06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B899D57-6374-4595-94DE-89C62944DE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97583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235706523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92643132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32178116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43377917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13573482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8597603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18126506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50144177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306321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63813094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5681086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44222091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50618606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09279372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79238290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40770831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00335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93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08/11/2017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24921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9702C10-1483-4C21-8842-0D4A462AF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- 7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5B7B3B-5FB2-4EB2-9492-B9984E4C8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08625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D311CF-CECB-4895-B59F-0066EC27E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C94D10C-52F2-4B7E-A79F-24A4F299F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34116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238908054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09761083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37057059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67911809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9688672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36902274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83904049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1228424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72661419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33196973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78654166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17252340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54022732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15273912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80942313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65334025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453149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4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11/04/2017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74792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6C63963-7595-4148-8C57-CC686A9FB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- 8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F02157-123B-4138-90E4-D9C7D0AE9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699646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A7699A-42C9-40C8-A5BE-4B0D14E1F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992BD23-9E8C-443D-B803-B6B8C08C56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486405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25963504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6153582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52316345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56423408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67428627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85643299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70528621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1234691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45696140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76363084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00535477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94227512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09355714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0107641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55732036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22611739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443394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22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09/08/2017 06:00:00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10122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DC249B5-BFE6-49A6-9687-C95506249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- 9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7DA347-D06A-4838-81A7-508923ADB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21509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F480C3-BA1D-4B25-BCEB-3E884FC2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27634DA-EFFF-4506-B37A-1BEF4A2088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61122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306939648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59691178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71975732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20772151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90095289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83948894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04760157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35851659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92190888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30369520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75344040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6964360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03562098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85372345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17992302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0506105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817370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767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11/17/2017 15:14:48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45428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9501D8C-03E3-442B-A320-4A2D2EB1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- 10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C6AFC1-27D2-4775-8175-5182427B6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3344738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20180124_100920</Template>
  <TotalTime>1</TotalTime>
  <Words>790</Words>
  <Application>Microsoft Office PowerPoint</Application>
  <PresentationFormat>On-screen Show (16:9)</PresentationFormat>
  <Paragraphs>360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Wingdings</vt:lpstr>
      <vt:lpstr>Default</vt:lpstr>
      <vt:lpstr>think-cell Slide</vt:lpstr>
      <vt:lpstr>Facebook Own Videos Table - 1 of 10</vt:lpstr>
      <vt:lpstr>Facebook Own Videos Table - 2 of 10</vt:lpstr>
      <vt:lpstr>Facebook Own Videos Table - 3 of 10</vt:lpstr>
      <vt:lpstr>Facebook Own Videos Table - 4 of 10</vt:lpstr>
      <vt:lpstr>Facebook Own Videos Table - 5 of 10</vt:lpstr>
      <vt:lpstr>Facebook Own Videos Table - 6 of 10</vt:lpstr>
      <vt:lpstr>Facebook Own Videos Table - 7 of 10</vt:lpstr>
      <vt:lpstr>Facebook Own Videos Table - 8 of 10</vt:lpstr>
      <vt:lpstr>Facebook Own Videos Table - 9 of 10</vt:lpstr>
      <vt:lpstr>Facebook Own Videos Table - 10 of 10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Videos Table - 1 of 10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2018-01-24T10:09:21Z</dcterms:created>
  <dcterms:modified xsi:type="dcterms:W3CDTF">2018-01-24T10:11:07Z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