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B23EC2-0413-4336-AE90-4B861229D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B6AFFF0-5B94-4E86-9B78-0AD6D4946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26315"/>
              </p:ext>
            </p:extLst>
          </p:nvPr>
        </p:nvGraphicFramePr>
        <p:xfrm>
          <a:off x="457200" y="1101725"/>
          <a:ext cx="82296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63502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073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881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786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6303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822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825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093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774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805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514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50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776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47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241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11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- 2017-12-19 10:00:20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Reporterin Doro Steitz auf dem Breitscheidplatz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0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- 2017-12-15 15:58:47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Angela Merkel bei der CSU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69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- 2017-12-15 13:41:15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 Schulz gibt Pressekonferenz zu den Sondierungsgesprächen mit der CDU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36145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0A47722-C6E9-46FE-ACB4-3C6EC01E5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Video Facebook - 1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C655-31F6-44FA-84AE-AAD77D20F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43424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6526CD-95CF-4D33-B4E6-BC5853FCD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147C78A-C49D-4838-A59F-93B3824328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53766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19951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4237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047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3370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183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9865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887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2379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010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121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801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571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393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946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259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5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- 2017-12-14 09:33:17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Präsident Wladimir Putin gibt Jahrespressekonferenz - Teil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56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- 2017-12-14 08:59:40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Präsident Wladimir Putin gibt Jahrespressekonferenz - Teil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52616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D9B3044-E169-43CD-9C51-285761AD6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Video Facebook - 2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9D464-F78E-4519-81D7-5A6FC0147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1766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E3F512-F3F3-4943-B2E3-D8A3D31C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6E2DB51-7566-4C3D-95D8-292FFCD39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767940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15507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408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333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285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163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3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677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189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113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4291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205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554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757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357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770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13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- 2017-12-13 10:31:03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Kurt Beck stellt den Abschlussbericht zum Anschlag auf den Berliner Weihnachtsmarkt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94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- 2017-12-07 10:52:37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Rede von Martin Schulz auf dem SPD-Parteitag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91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- 2017-12-06 10:21:20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Maizière spricht beim BAMF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34392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E52070E-454A-45F8-BA76-18C88C23B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Video Facebook - 3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2C421A-382F-4F94-8AEB-CA68ACA35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7579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266448-E2F5-4DCB-995E-95830E248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DB70DDD-B82F-4179-BEBD-2F81629E9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16970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21406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1903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455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3145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886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6859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228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204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803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614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34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188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24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476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645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8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- 2017-12-05 09:30:23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Deutsche Umwelthilfe zu den Abgas-Vorwürfen gegen BMW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87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- 2017-12-04 13:22:29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 Schulz Pressekonferenz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64719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612A6A1-D1B1-4AC9-B3A3-B57812AC3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Video Facebook - 4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F0F9A7-A785-4B64-8917-A543F1825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75874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20180124_100549</Template>
  <TotalTime>1</TotalTime>
  <Words>360</Words>
  <Application>Microsoft Office PowerPoint</Application>
  <PresentationFormat>On-screen Show (16:9)</PresentationFormat>
  <Paragraphs>218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Default</vt:lpstr>
      <vt:lpstr>think-cell Slide</vt:lpstr>
      <vt:lpstr>Live Video Facebook - 1 of 4</vt:lpstr>
      <vt:lpstr>Live Video Facebook - 2 of 4</vt:lpstr>
      <vt:lpstr>Live Video Facebook - 3 of 4</vt:lpstr>
      <vt:lpstr>Live Video Facebook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 Video Facebook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2018-01-24T10:05:50Z</dcterms:created>
  <dcterms:modified xsi:type="dcterms:W3CDTF">2018-01-24T10:07:01Z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