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Sheet1!$B$2:$B$732</c:f>
            </c:numRef>
          </c:val>
          <c:smooth val="0"/>
          <c:extLst>
            <c:ext xmlns:c16="http://schemas.microsoft.com/office/drawing/2014/chart" uri="{C3380CC4-5D6E-409C-BE32-E72D297353CC}">
              <c16:uniqueId val="{00000000-756C-47D7-B8AD-EAF5DE675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259152"/>
        <c:axId val="220256856"/>
      </c:lineChart>
      <c:catAx>
        <c:axId val="22025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256856"/>
        <c:crosses val="autoZero"/>
        <c:auto val="1"/>
        <c:lblAlgn val="ctr"/>
        <c:lblOffset val="100"/>
        <c:noMultiLvlLbl val="0"/>
      </c:catAx>
      <c:valAx>
        <c:axId val="22025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25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D1C7B0-3DCE-4CC8-9F2A-28ACAB714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2977A-4BF3-4BF7-9792-CA3C44A920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53271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C6C6582-B38F-4249-818A-1DD28863B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24309E-BC1C-4ED7-8F3C-CA59FBDE9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676949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20180123_163208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Video Views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2018-01-23T16:32:09Z</dcterms:created>
  <dcterms:modified xsi:type="dcterms:W3CDTF">2018-01-23T16:32:12Z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