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Ich bin ein Star - Holt mich hier raus!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Sheet1!$B$2:$B$88</c:f>
              <c:numCache>
                <c:formatCode>General</c:formatCode>
                <c:ptCount val="8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5.0095206022818001E-2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5.9503007416086004E-3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1.0509112794172999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0.43381817082712998</c:v>
                </c:pt>
                <c:pt idx="70">
                  <c:v>0.22594894779663999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1.1623902620943001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0.11120359412704001</c:v>
                </c:pt>
                <c:pt idx="85">
                  <c:v>6.9835041485290003E-2</c:v>
                </c:pt>
                <c:pt idx="8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5E-4C8C-8DAB-41DBA0A62D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Alarm für Cobra 11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Sheet1!$C$2:$C$88</c:f>
              <c:numCache>
                <c:formatCode>General</c:formatCode>
                <c:ptCount val="87"/>
                <c:pt idx="0">
                  <c:v>0.25723588582229001</c:v>
                </c:pt>
                <c:pt idx="1">
                  <c:v>0</c:v>
                </c:pt>
                <c:pt idx="2">
                  <c:v>0.22943989370057</c:v>
                </c:pt>
                <c:pt idx="3">
                  <c:v>0.26693808984862999</c:v>
                </c:pt>
                <c:pt idx="4">
                  <c:v>0.15270419035234001</c:v>
                </c:pt>
                <c:pt idx="5">
                  <c:v>9.4374482581920993E-2</c:v>
                </c:pt>
                <c:pt idx="6">
                  <c:v>0.10840945814583999</c:v>
                </c:pt>
                <c:pt idx="7">
                  <c:v>0.24991115986588999</c:v>
                </c:pt>
                <c:pt idx="8">
                  <c:v>0.19351798442585999</c:v>
                </c:pt>
                <c:pt idx="9">
                  <c:v>0.18167631486784</c:v>
                </c:pt>
                <c:pt idx="10">
                  <c:v>0.16235250359664</c:v>
                </c:pt>
                <c:pt idx="11">
                  <c:v>0.16559467933736</c:v>
                </c:pt>
                <c:pt idx="12">
                  <c:v>3.4896193482009001E-2</c:v>
                </c:pt>
                <c:pt idx="13">
                  <c:v>9.9026603258734996E-2</c:v>
                </c:pt>
                <c:pt idx="14">
                  <c:v>0.18943759827639001</c:v>
                </c:pt>
                <c:pt idx="15">
                  <c:v>1.7128624378282001E-2</c:v>
                </c:pt>
                <c:pt idx="16">
                  <c:v>0.22976337206083</c:v>
                </c:pt>
                <c:pt idx="17">
                  <c:v>0.16637536755851001</c:v>
                </c:pt>
                <c:pt idx="18">
                  <c:v>0.11392543647804</c:v>
                </c:pt>
                <c:pt idx="19">
                  <c:v>2.4602178902922999E-2</c:v>
                </c:pt>
                <c:pt idx="20">
                  <c:v>2.5118799038013999E-2</c:v>
                </c:pt>
                <c:pt idx="21">
                  <c:v>0.24605094671644001</c:v>
                </c:pt>
                <c:pt idx="22">
                  <c:v>0.16297367041183999</c:v>
                </c:pt>
                <c:pt idx="23">
                  <c:v>0.16324479633054001</c:v>
                </c:pt>
                <c:pt idx="24">
                  <c:v>0.15713424250857999</c:v>
                </c:pt>
                <c:pt idx="25">
                  <c:v>9.6770494148027006E-2</c:v>
                </c:pt>
                <c:pt idx="26">
                  <c:v>5.9210941718134999E-2</c:v>
                </c:pt>
                <c:pt idx="27">
                  <c:v>1.8814384499009001E-2</c:v>
                </c:pt>
                <c:pt idx="28">
                  <c:v>0.23919313556940999</c:v>
                </c:pt>
                <c:pt idx="29">
                  <c:v>0</c:v>
                </c:pt>
                <c:pt idx="30">
                  <c:v>0.17000358309295999</c:v>
                </c:pt>
                <c:pt idx="31">
                  <c:v>0.17813387366416</c:v>
                </c:pt>
                <c:pt idx="32">
                  <c:v>9.7255073827493002E-2</c:v>
                </c:pt>
                <c:pt idx="33">
                  <c:v>5.3881880090903E-2</c:v>
                </c:pt>
                <c:pt idx="34">
                  <c:v>3.0552064198007999E-2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0.51709641978429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0.27136097070874998</c:v>
                </c:pt>
                <c:pt idx="43">
                  <c:v>0</c:v>
                </c:pt>
                <c:pt idx="44">
                  <c:v>0.23888759899904999</c:v>
                </c:pt>
                <c:pt idx="45">
                  <c:v>0.21784588314817999</c:v>
                </c:pt>
                <c:pt idx="46">
                  <c:v>0.16467440522417001</c:v>
                </c:pt>
                <c:pt idx="47">
                  <c:v>5.5604437001849999E-2</c:v>
                </c:pt>
                <c:pt idx="48">
                  <c:v>6.8124461326466004E-2</c:v>
                </c:pt>
                <c:pt idx="49">
                  <c:v>0.23122461303426001</c:v>
                </c:pt>
                <c:pt idx="50">
                  <c:v>0</c:v>
                </c:pt>
                <c:pt idx="51">
                  <c:v>0.16479311817744</c:v>
                </c:pt>
                <c:pt idx="52">
                  <c:v>0.18955281667418999</c:v>
                </c:pt>
                <c:pt idx="53">
                  <c:v>0.12073522655117</c:v>
                </c:pt>
                <c:pt idx="54">
                  <c:v>7.4918886270419996E-2</c:v>
                </c:pt>
                <c:pt idx="55">
                  <c:v>3.1878659754031001E-2</c:v>
                </c:pt>
                <c:pt idx="56">
                  <c:v>0.16895162227114999</c:v>
                </c:pt>
                <c:pt idx="57">
                  <c:v>0</c:v>
                </c:pt>
                <c:pt idx="58">
                  <c:v>0.25998032720860997</c:v>
                </c:pt>
                <c:pt idx="59">
                  <c:v>0.19896981080924001</c:v>
                </c:pt>
                <c:pt idx="60">
                  <c:v>9.9275636416213994E-2</c:v>
                </c:pt>
                <c:pt idx="61">
                  <c:v>1.6265977126937999E-2</c:v>
                </c:pt>
                <c:pt idx="62">
                  <c:v>2.5561448172227001E-2</c:v>
                </c:pt>
                <c:pt idx="63">
                  <c:v>0.30416954999432</c:v>
                </c:pt>
                <c:pt idx="64">
                  <c:v>0.19392280529608</c:v>
                </c:pt>
                <c:pt idx="65">
                  <c:v>0</c:v>
                </c:pt>
                <c:pt idx="66">
                  <c:v>0.18822185064913999</c:v>
                </c:pt>
                <c:pt idx="67">
                  <c:v>0.12827812919227999</c:v>
                </c:pt>
                <c:pt idx="68">
                  <c:v>5.7457610486465999E-2</c:v>
                </c:pt>
                <c:pt idx="69">
                  <c:v>0.32228866269572998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5E-4C8C-8DAB-41DBA0A62D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Shopping Queen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Sheet1!$D$2:$D$88</c:f>
              <c:numCache>
                <c:formatCode>General</c:formatCode>
                <c:ptCount val="87"/>
                <c:pt idx="0">
                  <c:v>3.7725677214441998E-2</c:v>
                </c:pt>
                <c:pt idx="1">
                  <c:v>3.3761072386822001E-2</c:v>
                </c:pt>
                <c:pt idx="2">
                  <c:v>2.3089745900161999E-2</c:v>
                </c:pt>
                <c:pt idx="3">
                  <c:v>2.3919700941493999E-2</c:v>
                </c:pt>
                <c:pt idx="4">
                  <c:v>5.9319856936786999E-2</c:v>
                </c:pt>
                <c:pt idx="5">
                  <c:v>0.19603449543199</c:v>
                </c:pt>
                <c:pt idx="6">
                  <c:v>1.9679391883081002E-2</c:v>
                </c:pt>
                <c:pt idx="7">
                  <c:v>2.2238660179996001E-2</c:v>
                </c:pt>
                <c:pt idx="8">
                  <c:v>5.8468198397148001E-2</c:v>
                </c:pt>
                <c:pt idx="9">
                  <c:v>3.1144099689566999E-2</c:v>
                </c:pt>
                <c:pt idx="10">
                  <c:v>4.0122180038948997E-2</c:v>
                </c:pt>
                <c:pt idx="11">
                  <c:v>3.8492492926745003E-2</c:v>
                </c:pt>
                <c:pt idx="12">
                  <c:v>3.4551178414462001E-2</c:v>
                </c:pt>
                <c:pt idx="13">
                  <c:v>1.3245904437466999E-2</c:v>
                </c:pt>
                <c:pt idx="14">
                  <c:v>1.6239442880426998E-2</c:v>
                </c:pt>
                <c:pt idx="15">
                  <c:v>0.22071548801592999</c:v>
                </c:pt>
                <c:pt idx="16">
                  <c:v>2.4832131236925001E-2</c:v>
                </c:pt>
                <c:pt idx="17">
                  <c:v>3.4548967086626997E-2</c:v>
                </c:pt>
                <c:pt idx="18">
                  <c:v>2.3774645750667001E-2</c:v>
                </c:pt>
                <c:pt idx="19">
                  <c:v>3.4488684511499001E-2</c:v>
                </c:pt>
                <c:pt idx="20">
                  <c:v>2.3704462246496E-2</c:v>
                </c:pt>
                <c:pt idx="21">
                  <c:v>4.5938692757180002E-2</c:v>
                </c:pt>
                <c:pt idx="22">
                  <c:v>1.9972950579690001E-2</c:v>
                </c:pt>
                <c:pt idx="23">
                  <c:v>3.2924020488165E-2</c:v>
                </c:pt>
                <c:pt idx="24">
                  <c:v>3.3252326477386997E-2</c:v>
                </c:pt>
                <c:pt idx="25">
                  <c:v>0.18755386838745</c:v>
                </c:pt>
                <c:pt idx="26">
                  <c:v>3.7543055957331997E-2</c:v>
                </c:pt>
                <c:pt idx="27">
                  <c:v>1.4938272922246001E-2</c:v>
                </c:pt>
                <c:pt idx="28">
                  <c:v>2.0955673563366001E-2</c:v>
                </c:pt>
                <c:pt idx="29">
                  <c:v>1.7725240980283E-2</c:v>
                </c:pt>
                <c:pt idx="30">
                  <c:v>3.9393838791756002E-2</c:v>
                </c:pt>
                <c:pt idx="31">
                  <c:v>2.1283684840205999E-2</c:v>
                </c:pt>
                <c:pt idx="32">
                  <c:v>0.18128272199574</c:v>
                </c:pt>
                <c:pt idx="33">
                  <c:v>1.7429968875056E-2</c:v>
                </c:pt>
                <c:pt idx="34">
                  <c:v>1.3071701692504E-2</c:v>
                </c:pt>
                <c:pt idx="35">
                  <c:v>1.8970315013936999E-2</c:v>
                </c:pt>
                <c:pt idx="36">
                  <c:v>3.6074095064874002E-2</c:v>
                </c:pt>
                <c:pt idx="37">
                  <c:v>4.9327205376664997E-2</c:v>
                </c:pt>
                <c:pt idx="38">
                  <c:v>2.1137700407931E-2</c:v>
                </c:pt>
                <c:pt idx="39">
                  <c:v>5.1171367751957998E-2</c:v>
                </c:pt>
                <c:pt idx="40">
                  <c:v>2.4429610110538E-2</c:v>
                </c:pt>
                <c:pt idx="41">
                  <c:v>1.0791989734564E-2</c:v>
                </c:pt>
                <c:pt idx="42">
                  <c:v>3.3978066653937003E-2</c:v>
                </c:pt>
                <c:pt idx="43">
                  <c:v>3.0558952092814E-2</c:v>
                </c:pt>
                <c:pt idx="44">
                  <c:v>1.8027997955245002E-2</c:v>
                </c:pt>
                <c:pt idx="45">
                  <c:v>2.2388387217683998E-2</c:v>
                </c:pt>
                <c:pt idx="46">
                  <c:v>1.9074099555412002E-2</c:v>
                </c:pt>
                <c:pt idx="47">
                  <c:v>1.613308848999E-2</c:v>
                </c:pt>
                <c:pt idx="48">
                  <c:v>1.7834320350263999E-2</c:v>
                </c:pt>
                <c:pt idx="49">
                  <c:v>4.062065128286E-2</c:v>
                </c:pt>
                <c:pt idx="50">
                  <c:v>2.8324125273898999E-2</c:v>
                </c:pt>
                <c:pt idx="51">
                  <c:v>4.4251934687466001E-2</c:v>
                </c:pt>
                <c:pt idx="52">
                  <c:v>2.5033872846909E-2</c:v>
                </c:pt>
                <c:pt idx="53">
                  <c:v>3.4598340086496003E-2</c:v>
                </c:pt>
                <c:pt idx="54">
                  <c:v>1.8925281328162999E-2</c:v>
                </c:pt>
                <c:pt idx="55">
                  <c:v>1.4080852571890999E-2</c:v>
                </c:pt>
                <c:pt idx="56">
                  <c:v>1.9164635492193001E-2</c:v>
                </c:pt>
                <c:pt idx="57">
                  <c:v>1.8370594706467999E-2</c:v>
                </c:pt>
                <c:pt idx="58">
                  <c:v>1.3173448025407E-2</c:v>
                </c:pt>
                <c:pt idx="59">
                  <c:v>2.0485212311541001E-2</c:v>
                </c:pt>
                <c:pt idx="60">
                  <c:v>1.2581273842106999E-2</c:v>
                </c:pt>
                <c:pt idx="61">
                  <c:v>1.8991143005680999E-2</c:v>
                </c:pt>
                <c:pt idx="62">
                  <c:v>4.2561770949506E-2</c:v>
                </c:pt>
                <c:pt idx="63">
                  <c:v>4.4680666432977002E-2</c:v>
                </c:pt>
                <c:pt idx="64">
                  <c:v>3.3438842226818997E-2</c:v>
                </c:pt>
                <c:pt idx="65">
                  <c:v>3.7148469257565001E-2</c:v>
                </c:pt>
                <c:pt idx="66">
                  <c:v>2.7565718572114001E-2</c:v>
                </c:pt>
                <c:pt idx="67">
                  <c:v>3.6011869436202E-2</c:v>
                </c:pt>
                <c:pt idx="68">
                  <c:v>1.6291400633139001E-2</c:v>
                </c:pt>
                <c:pt idx="69">
                  <c:v>7.5613962824520001E-2</c:v>
                </c:pt>
                <c:pt idx="70">
                  <c:v>2.5759642356449002E-2</c:v>
                </c:pt>
                <c:pt idx="71">
                  <c:v>1.8282186739479001E-2</c:v>
                </c:pt>
                <c:pt idx="72">
                  <c:v>5.1027010598374001E-2</c:v>
                </c:pt>
                <c:pt idx="73">
                  <c:v>5.9096953434805997E-2</c:v>
                </c:pt>
                <c:pt idx="74">
                  <c:v>5.0673609948555E-2</c:v>
                </c:pt>
                <c:pt idx="75">
                  <c:v>2.9919431245859E-2</c:v>
                </c:pt>
                <c:pt idx="76">
                  <c:v>1.5434865461402001E-2</c:v>
                </c:pt>
                <c:pt idx="77">
                  <c:v>3.9063752281193E-2</c:v>
                </c:pt>
                <c:pt idx="78">
                  <c:v>4.0609426374040997E-2</c:v>
                </c:pt>
                <c:pt idx="79">
                  <c:v>4.4268279070651E-2</c:v>
                </c:pt>
                <c:pt idx="80">
                  <c:v>2.2965875369157999E-2</c:v>
                </c:pt>
                <c:pt idx="81">
                  <c:v>2.2698113562835E-2</c:v>
                </c:pt>
                <c:pt idx="82">
                  <c:v>1.6327916819061001E-2</c:v>
                </c:pt>
                <c:pt idx="83">
                  <c:v>2.9409238459050999E-2</c:v>
                </c:pt>
                <c:pt idx="84">
                  <c:v>1.802405106577E-2</c:v>
                </c:pt>
                <c:pt idx="85">
                  <c:v>3.4478173321682001E-2</c:v>
                </c:pt>
                <c:pt idx="86">
                  <c:v>2.8495474562445998E-3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5E-4C8C-8DAB-41DBA0A62D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Bauer sucht Frau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Sheet1!$E$2:$E$88</c:f>
              <c:numCache>
                <c:formatCode>General</c:formatCode>
                <c:ptCount val="87"/>
                <c:pt idx="0">
                  <c:v>0.59120784931925996</c:v>
                </c:pt>
                <c:pt idx="1">
                  <c:v>0.27025750667594001</c:v>
                </c:pt>
                <c:pt idx="2">
                  <c:v>0.48322199333885002</c:v>
                </c:pt>
                <c:pt idx="3">
                  <c:v>9.8435611246668997E-2</c:v>
                </c:pt>
                <c:pt idx="4">
                  <c:v>0.26636835120875002</c:v>
                </c:pt>
                <c:pt idx="5">
                  <c:v>0.20094672508115999</c:v>
                </c:pt>
                <c:pt idx="6">
                  <c:v>9.1310449119254997E-2</c:v>
                </c:pt>
                <c:pt idx="7">
                  <c:v>0.38988813687384999</c:v>
                </c:pt>
                <c:pt idx="8">
                  <c:v>0.395610820551</c:v>
                </c:pt>
                <c:pt idx="9">
                  <c:v>0.23797908037401</c:v>
                </c:pt>
                <c:pt idx="10">
                  <c:v>0.14421805131932</c:v>
                </c:pt>
                <c:pt idx="11">
                  <c:v>0.53821690555552004</c:v>
                </c:pt>
                <c:pt idx="12">
                  <c:v>0.21842270449049001</c:v>
                </c:pt>
                <c:pt idx="13">
                  <c:v>0.19020734831203001</c:v>
                </c:pt>
                <c:pt idx="14">
                  <c:v>0.21012726780395</c:v>
                </c:pt>
                <c:pt idx="15">
                  <c:v>0.20311291231444001</c:v>
                </c:pt>
                <c:pt idx="16">
                  <c:v>0.17370334903875001</c:v>
                </c:pt>
                <c:pt idx="17">
                  <c:v>0.12077256267926</c:v>
                </c:pt>
                <c:pt idx="18">
                  <c:v>0.13486991732855999</c:v>
                </c:pt>
                <c:pt idx="19">
                  <c:v>0.17207652793459999</c:v>
                </c:pt>
                <c:pt idx="20">
                  <c:v>0.14343095755270999</c:v>
                </c:pt>
                <c:pt idx="21">
                  <c:v>0.33397882080356001</c:v>
                </c:pt>
                <c:pt idx="22">
                  <c:v>0.15600078794694999</c:v>
                </c:pt>
                <c:pt idx="23">
                  <c:v>0.17983955708357999</c:v>
                </c:pt>
                <c:pt idx="24">
                  <c:v>0.18018246781208999</c:v>
                </c:pt>
                <c:pt idx="25">
                  <c:v>0.15837448742526</c:v>
                </c:pt>
                <c:pt idx="26">
                  <c:v>0.14545877698260001</c:v>
                </c:pt>
                <c:pt idx="27">
                  <c:v>0.16993202718912001</c:v>
                </c:pt>
                <c:pt idx="28">
                  <c:v>0.25716116913939002</c:v>
                </c:pt>
                <c:pt idx="29">
                  <c:v>0.46399238940859</c:v>
                </c:pt>
                <c:pt idx="30">
                  <c:v>0.16325942167667001</c:v>
                </c:pt>
                <c:pt idx="31">
                  <c:v>0.14397525821075999</c:v>
                </c:pt>
                <c:pt idx="32">
                  <c:v>0.16143787332508</c:v>
                </c:pt>
                <c:pt idx="33">
                  <c:v>0.20710617910727999</c:v>
                </c:pt>
                <c:pt idx="34">
                  <c:v>0.12911514982736999</c:v>
                </c:pt>
                <c:pt idx="35">
                  <c:v>0.3799658948181</c:v>
                </c:pt>
                <c:pt idx="36">
                  <c:v>0.45341188890540002</c:v>
                </c:pt>
                <c:pt idx="37">
                  <c:v>0.21188447717268</c:v>
                </c:pt>
                <c:pt idx="38">
                  <c:v>0.22400712276348</c:v>
                </c:pt>
                <c:pt idx="39">
                  <c:v>0.20710339384373</c:v>
                </c:pt>
                <c:pt idx="40">
                  <c:v>0.26233793292862001</c:v>
                </c:pt>
                <c:pt idx="41">
                  <c:v>0.25527302955211001</c:v>
                </c:pt>
                <c:pt idx="42">
                  <c:v>0.45310650654126</c:v>
                </c:pt>
                <c:pt idx="43">
                  <c:v>0.30827617510590999</c:v>
                </c:pt>
                <c:pt idx="44">
                  <c:v>0.38853579377147002</c:v>
                </c:pt>
                <c:pt idx="45">
                  <c:v>0.19867184918249001</c:v>
                </c:pt>
                <c:pt idx="46">
                  <c:v>0.21388837313712999</c:v>
                </c:pt>
                <c:pt idx="47">
                  <c:v>0.21943971544165</c:v>
                </c:pt>
                <c:pt idx="48">
                  <c:v>0.17385640247836001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0.46290760099945</c:v>
                </c:pt>
                <c:pt idx="63">
                  <c:v>0.40014602261462001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0.20930510704461</c:v>
                </c:pt>
                <c:pt idx="68">
                  <c:v>0.90395764744393003</c:v>
                </c:pt>
                <c:pt idx="69">
                  <c:v>0.35912802079858003</c:v>
                </c:pt>
                <c:pt idx="70">
                  <c:v>0.25684123057165997</c:v>
                </c:pt>
                <c:pt idx="71">
                  <c:v>0.29972773484837001</c:v>
                </c:pt>
                <c:pt idx="72">
                  <c:v>0.22299438815816</c:v>
                </c:pt>
                <c:pt idx="73">
                  <c:v>0.16866802608060999</c:v>
                </c:pt>
                <c:pt idx="74">
                  <c:v>0.16077625671342999</c:v>
                </c:pt>
                <c:pt idx="75">
                  <c:v>8.7624633062016996E-2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0.24155425063141001</c:v>
                </c:pt>
                <c:pt idx="8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5E-4C8C-8DAB-41DBA0A62D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Das perfekte Dinner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Sheet1!$F$2:$F$88</c:f>
              <c:numCache>
                <c:formatCode>General</c:formatCode>
                <c:ptCount val="87"/>
                <c:pt idx="0">
                  <c:v>0.13238061241158999</c:v>
                </c:pt>
                <c:pt idx="1">
                  <c:v>0.12986253526353</c:v>
                </c:pt>
                <c:pt idx="2">
                  <c:v>0.17105597425692001</c:v>
                </c:pt>
                <c:pt idx="3">
                  <c:v>0.20477526730852999</c:v>
                </c:pt>
                <c:pt idx="4">
                  <c:v>0.24573263273734</c:v>
                </c:pt>
                <c:pt idx="5">
                  <c:v>9.5219670267884998E-2</c:v>
                </c:pt>
                <c:pt idx="6">
                  <c:v>0.11667482785929</c:v>
                </c:pt>
                <c:pt idx="7">
                  <c:v>0.17147128813019999</c:v>
                </c:pt>
                <c:pt idx="8">
                  <c:v>0.14602334197627001</c:v>
                </c:pt>
                <c:pt idx="9">
                  <c:v>0.16151061528141</c:v>
                </c:pt>
                <c:pt idx="10">
                  <c:v>0.21618926758521001</c:v>
                </c:pt>
                <c:pt idx="11">
                  <c:v>0.24804524635333999</c:v>
                </c:pt>
                <c:pt idx="12">
                  <c:v>0.10845790383197999</c:v>
                </c:pt>
                <c:pt idx="13">
                  <c:v>5.1360137282625999E-2</c:v>
                </c:pt>
                <c:pt idx="14">
                  <c:v>0.22175762556195</c:v>
                </c:pt>
                <c:pt idx="15">
                  <c:v>0.14850707493022</c:v>
                </c:pt>
                <c:pt idx="16">
                  <c:v>0.27002700270027002</c:v>
                </c:pt>
                <c:pt idx="17">
                  <c:v>0.27887832630727</c:v>
                </c:pt>
                <c:pt idx="18">
                  <c:v>0.32678061473998998</c:v>
                </c:pt>
                <c:pt idx="19">
                  <c:v>5.3717362175734001E-2</c:v>
                </c:pt>
                <c:pt idx="20">
                  <c:v>7.3927448507268997E-2</c:v>
                </c:pt>
                <c:pt idx="21">
                  <c:v>0.20020397571602999</c:v>
                </c:pt>
                <c:pt idx="22">
                  <c:v>0.14833542511424</c:v>
                </c:pt>
                <c:pt idx="23">
                  <c:v>0.21863461956128</c:v>
                </c:pt>
                <c:pt idx="24">
                  <c:v>0.17287554890701001</c:v>
                </c:pt>
                <c:pt idx="25">
                  <c:v>0.21687081230060001</c:v>
                </c:pt>
                <c:pt idx="26">
                  <c:v>9.2559093101785006E-2</c:v>
                </c:pt>
                <c:pt idx="27">
                  <c:v>0.10310148562609001</c:v>
                </c:pt>
                <c:pt idx="28">
                  <c:v>0.12742053802016001</c:v>
                </c:pt>
                <c:pt idx="29">
                  <c:v>0.20968986639657</c:v>
                </c:pt>
                <c:pt idx="30">
                  <c:v>0.11181030221933</c:v>
                </c:pt>
                <c:pt idx="31">
                  <c:v>0.16450143411507001</c:v>
                </c:pt>
                <c:pt idx="32">
                  <c:v>0.23534278318946</c:v>
                </c:pt>
                <c:pt idx="33">
                  <c:v>3.4724940335325999E-2</c:v>
                </c:pt>
                <c:pt idx="34">
                  <c:v>8.7890389848057998E-2</c:v>
                </c:pt>
                <c:pt idx="35">
                  <c:v>0.14881167377014001</c:v>
                </c:pt>
                <c:pt idx="36">
                  <c:v>0.15119683279255999</c:v>
                </c:pt>
                <c:pt idx="37">
                  <c:v>0.16673890012520001</c:v>
                </c:pt>
                <c:pt idx="38">
                  <c:v>0.18197613644798999</c:v>
                </c:pt>
                <c:pt idx="39">
                  <c:v>0.16349703097415999</c:v>
                </c:pt>
                <c:pt idx="40">
                  <c:v>3.8111055616065002E-2</c:v>
                </c:pt>
                <c:pt idx="41">
                  <c:v>0</c:v>
                </c:pt>
                <c:pt idx="42">
                  <c:v>0.12612298194203</c:v>
                </c:pt>
                <c:pt idx="43">
                  <c:v>0.11221757573934001</c:v>
                </c:pt>
                <c:pt idx="44">
                  <c:v>0.20744716053691001</c:v>
                </c:pt>
                <c:pt idx="45">
                  <c:v>0.13690719665070999</c:v>
                </c:pt>
                <c:pt idx="46">
                  <c:v>0.1031853426982</c:v>
                </c:pt>
                <c:pt idx="47">
                  <c:v>3.5079490124621998E-2</c:v>
                </c:pt>
                <c:pt idx="48">
                  <c:v>7.9978832669849995E-2</c:v>
                </c:pt>
                <c:pt idx="49">
                  <c:v>0.14191988742625999</c:v>
                </c:pt>
                <c:pt idx="50">
                  <c:v>0.15364169913888001</c:v>
                </c:pt>
                <c:pt idx="51">
                  <c:v>0.13599183848539001</c:v>
                </c:pt>
                <c:pt idx="52">
                  <c:v>0.15007575939776999</c:v>
                </c:pt>
                <c:pt idx="53">
                  <c:v>0.18838958967144001</c:v>
                </c:pt>
                <c:pt idx="54">
                  <c:v>3.3665580550913003E-2</c:v>
                </c:pt>
                <c:pt idx="55">
                  <c:v>7.7547339945897006E-2</c:v>
                </c:pt>
                <c:pt idx="56">
                  <c:v>0.14740714912649999</c:v>
                </c:pt>
                <c:pt idx="57">
                  <c:v>0.14477768359713999</c:v>
                </c:pt>
                <c:pt idx="58">
                  <c:v>0.17238788476219</c:v>
                </c:pt>
                <c:pt idx="59">
                  <c:v>0.19820307100574</c:v>
                </c:pt>
                <c:pt idx="60">
                  <c:v>0.19685370572895</c:v>
                </c:pt>
                <c:pt idx="61">
                  <c:v>7.0897271055889E-2</c:v>
                </c:pt>
                <c:pt idx="62">
                  <c:v>7.0896419130016999E-2</c:v>
                </c:pt>
                <c:pt idx="63">
                  <c:v>9.6633741097678999E-2</c:v>
                </c:pt>
                <c:pt idx="64">
                  <c:v>9.3038585264199003E-2</c:v>
                </c:pt>
                <c:pt idx="65">
                  <c:v>0.13376988775745</c:v>
                </c:pt>
                <c:pt idx="66">
                  <c:v>8.6509347815639001E-2</c:v>
                </c:pt>
                <c:pt idx="67">
                  <c:v>0.10727394590475001</c:v>
                </c:pt>
                <c:pt idx="68">
                  <c:v>5.1658167096150003E-2</c:v>
                </c:pt>
                <c:pt idx="69">
                  <c:v>7.6881956165272006E-2</c:v>
                </c:pt>
                <c:pt idx="70">
                  <c:v>0</c:v>
                </c:pt>
                <c:pt idx="71">
                  <c:v>0.12824055164459999</c:v>
                </c:pt>
                <c:pt idx="72">
                  <c:v>0.13505287986</c:v>
                </c:pt>
                <c:pt idx="73">
                  <c:v>0.15815425489008</c:v>
                </c:pt>
                <c:pt idx="74">
                  <c:v>0.37209262420960998</c:v>
                </c:pt>
                <c:pt idx="75">
                  <c:v>5.9727474638333999E-2</c:v>
                </c:pt>
                <c:pt idx="76">
                  <c:v>6.0311459177244002E-2</c:v>
                </c:pt>
                <c:pt idx="77">
                  <c:v>3.5708927231807998E-2</c:v>
                </c:pt>
                <c:pt idx="78">
                  <c:v>0.12963707620379</c:v>
                </c:pt>
                <c:pt idx="79">
                  <c:v>0.12971452802714001</c:v>
                </c:pt>
                <c:pt idx="80">
                  <c:v>0.15345825935346</c:v>
                </c:pt>
                <c:pt idx="81">
                  <c:v>0.22124689714717</c:v>
                </c:pt>
                <c:pt idx="82">
                  <c:v>4.0452831997890001E-2</c:v>
                </c:pt>
                <c:pt idx="83">
                  <c:v>0.13060696290882001</c:v>
                </c:pt>
                <c:pt idx="84">
                  <c:v>0.25580810198775</c:v>
                </c:pt>
                <c:pt idx="85">
                  <c:v>0.21542744552500001</c:v>
                </c:pt>
                <c:pt idx="86">
                  <c:v>6.8241815471736994E-2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5E-4C8C-8DAB-41DBA0A62D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Club der roten Bänder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Sheet1!$G$2:$G$88</c:f>
              <c:numCache>
                <c:formatCode>General</c:formatCode>
                <c:ptCount val="87"/>
                <c:pt idx="0">
                  <c:v>1.4394075985087</c:v>
                </c:pt>
                <c:pt idx="1">
                  <c:v>0.24582031423537001</c:v>
                </c:pt>
                <c:pt idx="2">
                  <c:v>0.39852507686293998</c:v>
                </c:pt>
                <c:pt idx="3">
                  <c:v>0</c:v>
                </c:pt>
                <c:pt idx="4">
                  <c:v>0.40281527107123</c:v>
                </c:pt>
                <c:pt idx="5">
                  <c:v>0</c:v>
                </c:pt>
                <c:pt idx="6">
                  <c:v>0.43627087649057</c:v>
                </c:pt>
                <c:pt idx="7">
                  <c:v>0.72047947913860999</c:v>
                </c:pt>
                <c:pt idx="8">
                  <c:v>7.9549794584284003E-2</c:v>
                </c:pt>
                <c:pt idx="9">
                  <c:v>0</c:v>
                </c:pt>
                <c:pt idx="10">
                  <c:v>0</c:v>
                </c:pt>
                <c:pt idx="11">
                  <c:v>0.93707770893459996</c:v>
                </c:pt>
                <c:pt idx="12">
                  <c:v>0.45153579085166001</c:v>
                </c:pt>
                <c:pt idx="13">
                  <c:v>0.41587885762947002</c:v>
                </c:pt>
                <c:pt idx="14">
                  <c:v>1.0538964136261999</c:v>
                </c:pt>
                <c:pt idx="15">
                  <c:v>0.10947990727894</c:v>
                </c:pt>
                <c:pt idx="16">
                  <c:v>1.3778559023032</c:v>
                </c:pt>
                <c:pt idx="17">
                  <c:v>0.36692430479711002</c:v>
                </c:pt>
                <c:pt idx="18">
                  <c:v>0.29269315441869997</c:v>
                </c:pt>
                <c:pt idx="19">
                  <c:v>2.1555738325893001E-2</c:v>
                </c:pt>
                <c:pt idx="20">
                  <c:v>0.48124050320723</c:v>
                </c:pt>
                <c:pt idx="21">
                  <c:v>0.70545282995236003</c:v>
                </c:pt>
                <c:pt idx="22">
                  <c:v>0.18317802946677</c:v>
                </c:pt>
                <c:pt idx="23">
                  <c:v>0.25807577703250001</c:v>
                </c:pt>
                <c:pt idx="24">
                  <c:v>0.15523664248877</c:v>
                </c:pt>
                <c:pt idx="25">
                  <c:v>0.42917765394629998</c:v>
                </c:pt>
                <c:pt idx="26">
                  <c:v>0.46630226238349998</c:v>
                </c:pt>
                <c:pt idx="27">
                  <c:v>1.7878626979847001</c:v>
                </c:pt>
                <c:pt idx="28">
                  <c:v>2.0075715383863999</c:v>
                </c:pt>
                <c:pt idx="29">
                  <c:v>0.86292799687702004</c:v>
                </c:pt>
                <c:pt idx="30">
                  <c:v>0.51809254307115005</c:v>
                </c:pt>
                <c:pt idx="31">
                  <c:v>0.23258162189010001</c:v>
                </c:pt>
                <c:pt idx="32">
                  <c:v>0.48349437875756002</c:v>
                </c:pt>
                <c:pt idx="33">
                  <c:v>0.71377178535014996</c:v>
                </c:pt>
                <c:pt idx="34">
                  <c:v>0.30290074170449999</c:v>
                </c:pt>
                <c:pt idx="35">
                  <c:v>1.2649305504841999</c:v>
                </c:pt>
                <c:pt idx="36">
                  <c:v>1.0268303635213001</c:v>
                </c:pt>
                <c:pt idx="37">
                  <c:v>0.30250295982182002</c:v>
                </c:pt>
                <c:pt idx="38">
                  <c:v>0.34966245808736002</c:v>
                </c:pt>
                <c:pt idx="39">
                  <c:v>0.22530495194295</c:v>
                </c:pt>
                <c:pt idx="40">
                  <c:v>0.33929095115514002</c:v>
                </c:pt>
                <c:pt idx="41">
                  <c:v>0.3855395925183</c:v>
                </c:pt>
                <c:pt idx="42">
                  <c:v>1.5719352673861</c:v>
                </c:pt>
                <c:pt idx="43">
                  <c:v>1.1528366892562001</c:v>
                </c:pt>
                <c:pt idx="44">
                  <c:v>0.46099182936966998</c:v>
                </c:pt>
                <c:pt idx="45">
                  <c:v>0.28269601732390998</c:v>
                </c:pt>
                <c:pt idx="46">
                  <c:v>0.13902962992987999</c:v>
                </c:pt>
                <c:pt idx="47">
                  <c:v>0.54956968612518997</c:v>
                </c:pt>
                <c:pt idx="48">
                  <c:v>0.59318530886161003</c:v>
                </c:pt>
                <c:pt idx="49">
                  <c:v>0.72571433200741997</c:v>
                </c:pt>
                <c:pt idx="50">
                  <c:v>0.71935171384483998</c:v>
                </c:pt>
                <c:pt idx="51">
                  <c:v>0.80236264690791004</c:v>
                </c:pt>
                <c:pt idx="52">
                  <c:v>0.32411400087656</c:v>
                </c:pt>
                <c:pt idx="53">
                  <c:v>0.18659655159878999</c:v>
                </c:pt>
                <c:pt idx="54">
                  <c:v>0.57630486406152004</c:v>
                </c:pt>
                <c:pt idx="55">
                  <c:v>1.0495666852431</c:v>
                </c:pt>
                <c:pt idx="56">
                  <c:v>2.2806914856041001</c:v>
                </c:pt>
                <c:pt idx="57">
                  <c:v>3.0130141178595</c:v>
                </c:pt>
                <c:pt idx="58">
                  <c:v>1.1147280265737001</c:v>
                </c:pt>
                <c:pt idx="59">
                  <c:v>1.0210425633668001</c:v>
                </c:pt>
                <c:pt idx="60">
                  <c:v>0.32914023153359001</c:v>
                </c:pt>
                <c:pt idx="61">
                  <c:v>0.92798205974376002</c:v>
                </c:pt>
                <c:pt idx="62">
                  <c:v>0.33594468761326002</c:v>
                </c:pt>
                <c:pt idx="63">
                  <c:v>0.28434943120158002</c:v>
                </c:pt>
                <c:pt idx="64">
                  <c:v>0.10174661707432001</c:v>
                </c:pt>
                <c:pt idx="65">
                  <c:v>0.75340815647952997</c:v>
                </c:pt>
                <c:pt idx="66">
                  <c:v>0.76173865953108999</c:v>
                </c:pt>
                <c:pt idx="67">
                  <c:v>1.1601676439259001</c:v>
                </c:pt>
                <c:pt idx="68">
                  <c:v>0</c:v>
                </c:pt>
                <c:pt idx="69">
                  <c:v>1.6638259235070001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F5E-4C8C-8DAB-41DBA0A62D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Grill den Profi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Sheet1!$H$2:$H$88</c:f>
              <c:numCache>
                <c:formatCode>General</c:formatCode>
                <c:ptCount val="87"/>
                <c:pt idx="0">
                  <c:v>0.12245619923169999</c:v>
                </c:pt>
                <c:pt idx="1">
                  <c:v>0.32093210633761998</c:v>
                </c:pt>
                <c:pt idx="2">
                  <c:v>0.17090186384893999</c:v>
                </c:pt>
                <c:pt idx="3">
                  <c:v>0.1367295381077</c:v>
                </c:pt>
                <c:pt idx="4">
                  <c:v>0.21802128141272001</c:v>
                </c:pt>
                <c:pt idx="5">
                  <c:v>8.3466154700668996E-2</c:v>
                </c:pt>
                <c:pt idx="6">
                  <c:v>0.17285577748672001</c:v>
                </c:pt>
                <c:pt idx="7">
                  <c:v>0.10367902061809001</c:v>
                </c:pt>
                <c:pt idx="8">
                  <c:v>7.3563364086592004E-2</c:v>
                </c:pt>
                <c:pt idx="9">
                  <c:v>0.28427995237858</c:v>
                </c:pt>
                <c:pt idx="10">
                  <c:v>0</c:v>
                </c:pt>
                <c:pt idx="11">
                  <c:v>0.32232070910555999</c:v>
                </c:pt>
                <c:pt idx="12">
                  <c:v>9.7637091833192996E-2</c:v>
                </c:pt>
                <c:pt idx="13">
                  <c:v>0.10764898282636</c:v>
                </c:pt>
                <c:pt idx="14">
                  <c:v>8.4243524767145E-2</c:v>
                </c:pt>
                <c:pt idx="15">
                  <c:v>3.6810829896404003E-2</c:v>
                </c:pt>
                <c:pt idx="16">
                  <c:v>0.25694541487668998</c:v>
                </c:pt>
                <c:pt idx="17">
                  <c:v>7.0776513017017997E-2</c:v>
                </c:pt>
                <c:pt idx="18">
                  <c:v>7.3937820096660001E-2</c:v>
                </c:pt>
                <c:pt idx="19">
                  <c:v>5.7533715388465002E-2</c:v>
                </c:pt>
                <c:pt idx="20">
                  <c:v>7.4058518468892998E-2</c:v>
                </c:pt>
                <c:pt idx="21">
                  <c:v>6.8103300529491997E-2</c:v>
                </c:pt>
                <c:pt idx="22">
                  <c:v>4.8951048951049E-2</c:v>
                </c:pt>
                <c:pt idx="23">
                  <c:v>0.22651794094288999</c:v>
                </c:pt>
                <c:pt idx="24">
                  <c:v>0.18320886261592001</c:v>
                </c:pt>
                <c:pt idx="25">
                  <c:v>0.15953101941900999</c:v>
                </c:pt>
                <c:pt idx="26">
                  <c:v>8.5980835977451001E-2</c:v>
                </c:pt>
                <c:pt idx="27">
                  <c:v>9.7225444098902006E-2</c:v>
                </c:pt>
                <c:pt idx="28">
                  <c:v>0.11064688994353</c:v>
                </c:pt>
                <c:pt idx="29">
                  <c:v>0.11835491172884</c:v>
                </c:pt>
                <c:pt idx="30">
                  <c:v>0.18226986741555001</c:v>
                </c:pt>
                <c:pt idx="31">
                  <c:v>0.11161668669466</c:v>
                </c:pt>
                <c:pt idx="32">
                  <c:v>0.15482941758933999</c:v>
                </c:pt>
                <c:pt idx="33">
                  <c:v>9.5121069316854004E-2</c:v>
                </c:pt>
                <c:pt idx="34">
                  <c:v>9.9166061760865995E-2</c:v>
                </c:pt>
                <c:pt idx="35">
                  <c:v>7.4577593709672999E-2</c:v>
                </c:pt>
                <c:pt idx="36">
                  <c:v>5.0721962609809997E-2</c:v>
                </c:pt>
                <c:pt idx="37">
                  <c:v>0.30410667819165998</c:v>
                </c:pt>
                <c:pt idx="38">
                  <c:v>0</c:v>
                </c:pt>
                <c:pt idx="39">
                  <c:v>0.20571963609682001</c:v>
                </c:pt>
                <c:pt idx="40">
                  <c:v>5.8965979780520997E-2</c:v>
                </c:pt>
                <c:pt idx="41">
                  <c:v>0.10466063033685</c:v>
                </c:pt>
                <c:pt idx="42">
                  <c:v>8.7864960218885998E-2</c:v>
                </c:pt>
                <c:pt idx="43">
                  <c:v>4.9501386038808999E-2</c:v>
                </c:pt>
                <c:pt idx="44">
                  <c:v>0.10463405084540001</c:v>
                </c:pt>
                <c:pt idx="45">
                  <c:v>0</c:v>
                </c:pt>
                <c:pt idx="46">
                  <c:v>8.1906716350740996E-2</c:v>
                </c:pt>
                <c:pt idx="47">
                  <c:v>4.4219110757057999E-2</c:v>
                </c:pt>
                <c:pt idx="48">
                  <c:v>8.5364682725429006E-2</c:v>
                </c:pt>
                <c:pt idx="49">
                  <c:v>0.19090974521376</c:v>
                </c:pt>
                <c:pt idx="50">
                  <c:v>4.4212043960260003E-2</c:v>
                </c:pt>
                <c:pt idx="51">
                  <c:v>2.9900406915312001E-2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F5E-4C8C-8DAB-41DBA0A62D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4 Hochzeiten und eine Traumreise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Sheet1!$I$2:$I$88</c:f>
              <c:numCache>
                <c:formatCode>General</c:formatCode>
                <c:ptCount val="87"/>
                <c:pt idx="0">
                  <c:v>0.18553553965250999</c:v>
                </c:pt>
                <c:pt idx="1">
                  <c:v>0.16387949678638</c:v>
                </c:pt>
                <c:pt idx="2">
                  <c:v>0.21516477693214001</c:v>
                </c:pt>
                <c:pt idx="3">
                  <c:v>0.20186335403726999</c:v>
                </c:pt>
                <c:pt idx="4">
                  <c:v>0.18719067881731999</c:v>
                </c:pt>
                <c:pt idx="5">
                  <c:v>3.4692107545533001E-2</c:v>
                </c:pt>
                <c:pt idx="6">
                  <c:v>0.12598367689751999</c:v>
                </c:pt>
                <c:pt idx="7">
                  <c:v>0.21680983723287001</c:v>
                </c:pt>
                <c:pt idx="8">
                  <c:v>0.26787262588187999</c:v>
                </c:pt>
                <c:pt idx="9">
                  <c:v>0.18842616249360999</c:v>
                </c:pt>
                <c:pt idx="10">
                  <c:v>0.31614675048585</c:v>
                </c:pt>
                <c:pt idx="11">
                  <c:v>0.28556830830428998</c:v>
                </c:pt>
                <c:pt idx="12">
                  <c:v>0</c:v>
                </c:pt>
                <c:pt idx="13">
                  <c:v>5.0176072399511003E-2</c:v>
                </c:pt>
                <c:pt idx="14">
                  <c:v>0.1888341543514</c:v>
                </c:pt>
                <c:pt idx="15">
                  <c:v>0.50247131992194005</c:v>
                </c:pt>
                <c:pt idx="16">
                  <c:v>0.26338813750866003</c:v>
                </c:pt>
                <c:pt idx="17">
                  <c:v>0.36120980231393002</c:v>
                </c:pt>
                <c:pt idx="18">
                  <c:v>0.21720915830313001</c:v>
                </c:pt>
                <c:pt idx="19">
                  <c:v>2.0031504092799999E-2</c:v>
                </c:pt>
                <c:pt idx="20">
                  <c:v>0.17663018737367001</c:v>
                </c:pt>
                <c:pt idx="21">
                  <c:v>0.20256552653380999</c:v>
                </c:pt>
                <c:pt idx="22">
                  <c:v>0.17387029821941999</c:v>
                </c:pt>
                <c:pt idx="23">
                  <c:v>0.17431434839203</c:v>
                </c:pt>
                <c:pt idx="24">
                  <c:v>0.30311857124651997</c:v>
                </c:pt>
                <c:pt idx="25">
                  <c:v>0.52564510990761004</c:v>
                </c:pt>
                <c:pt idx="26">
                  <c:v>4.0955258655210998E-2</c:v>
                </c:pt>
                <c:pt idx="27">
                  <c:v>7.0992345568894E-2</c:v>
                </c:pt>
                <c:pt idx="28">
                  <c:v>0.18780111891845999</c:v>
                </c:pt>
                <c:pt idx="29">
                  <c:v>0.13499083882397001</c:v>
                </c:pt>
                <c:pt idx="30">
                  <c:v>0.20517906536614</c:v>
                </c:pt>
                <c:pt idx="31">
                  <c:v>0.29794938044724001</c:v>
                </c:pt>
                <c:pt idx="32">
                  <c:v>0.22876946587104999</c:v>
                </c:pt>
                <c:pt idx="33">
                  <c:v>5.3660754888586001E-2</c:v>
                </c:pt>
                <c:pt idx="34">
                  <c:v>8.1842734638573E-2</c:v>
                </c:pt>
                <c:pt idx="35">
                  <c:v>0.21216171572149001</c:v>
                </c:pt>
                <c:pt idx="36">
                  <c:v>0.16978816256022999</c:v>
                </c:pt>
                <c:pt idx="37">
                  <c:v>0.85203260899201005</c:v>
                </c:pt>
                <c:pt idx="38">
                  <c:v>0.28645052672378002</c:v>
                </c:pt>
                <c:pt idx="39">
                  <c:v>0.32081838955221997</c:v>
                </c:pt>
                <c:pt idx="40">
                  <c:v>0</c:v>
                </c:pt>
                <c:pt idx="41">
                  <c:v>5.7168265260751E-2</c:v>
                </c:pt>
                <c:pt idx="42">
                  <c:v>0.18719286308308999</c:v>
                </c:pt>
                <c:pt idx="43">
                  <c:v>0.25351243979645999</c:v>
                </c:pt>
                <c:pt idx="44">
                  <c:v>0.30242575379732001</c:v>
                </c:pt>
                <c:pt idx="45">
                  <c:v>0.27923337745462001</c:v>
                </c:pt>
                <c:pt idx="46">
                  <c:v>0.12538825036559001</c:v>
                </c:pt>
                <c:pt idx="47">
                  <c:v>1.6314396548599001E-2</c:v>
                </c:pt>
                <c:pt idx="48">
                  <c:v>5.0754060324826003E-2</c:v>
                </c:pt>
                <c:pt idx="49">
                  <c:v>0.13095173363783</c:v>
                </c:pt>
                <c:pt idx="50">
                  <c:v>0.16536938536956999</c:v>
                </c:pt>
                <c:pt idx="51">
                  <c:v>0.10963223368881</c:v>
                </c:pt>
                <c:pt idx="52">
                  <c:v>0.21561681811180999</c:v>
                </c:pt>
                <c:pt idx="53">
                  <c:v>9.8291450002717995E-2</c:v>
                </c:pt>
                <c:pt idx="54">
                  <c:v>3.1707206595099E-2</c:v>
                </c:pt>
                <c:pt idx="55">
                  <c:v>0.10055714091589001</c:v>
                </c:pt>
                <c:pt idx="56">
                  <c:v>0.20336434375368001</c:v>
                </c:pt>
                <c:pt idx="57">
                  <c:v>0.16846757904842999</c:v>
                </c:pt>
                <c:pt idx="58">
                  <c:v>0.27770985960559003</c:v>
                </c:pt>
                <c:pt idx="59">
                  <c:v>0.17140442995956001</c:v>
                </c:pt>
                <c:pt idx="60">
                  <c:v>0.15357507075314999</c:v>
                </c:pt>
                <c:pt idx="61">
                  <c:v>6.0642264943339998E-2</c:v>
                </c:pt>
                <c:pt idx="62">
                  <c:v>7.4216204474694E-2</c:v>
                </c:pt>
                <c:pt idx="63">
                  <c:v>0.24977149528059001</c:v>
                </c:pt>
                <c:pt idx="64">
                  <c:v>0.21489712083099999</c:v>
                </c:pt>
                <c:pt idx="65">
                  <c:v>0.31619802410162001</c:v>
                </c:pt>
                <c:pt idx="66">
                  <c:v>0.51377142598707004</c:v>
                </c:pt>
                <c:pt idx="67">
                  <c:v>0.34898649259533998</c:v>
                </c:pt>
                <c:pt idx="68">
                  <c:v>0</c:v>
                </c:pt>
                <c:pt idx="69">
                  <c:v>4.7885364244991999E-2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1.8067336964868001E-2</c:v>
                </c:pt>
                <c:pt idx="77">
                  <c:v>0</c:v>
                </c:pt>
                <c:pt idx="78">
                  <c:v>0.13703044485202001</c:v>
                </c:pt>
                <c:pt idx="79">
                  <c:v>0.16986212255371</c:v>
                </c:pt>
                <c:pt idx="80">
                  <c:v>0.16216606889572999</c:v>
                </c:pt>
                <c:pt idx="81">
                  <c:v>0.30803974706414</c:v>
                </c:pt>
                <c:pt idx="82">
                  <c:v>0.28363156801285999</c:v>
                </c:pt>
                <c:pt idx="83">
                  <c:v>0</c:v>
                </c:pt>
                <c:pt idx="84">
                  <c:v>6.7733545264070993E-2</c:v>
                </c:pt>
                <c:pt idx="85">
                  <c:v>0.21576239053894999</c:v>
                </c:pt>
                <c:pt idx="8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F5E-4C8C-8DAB-41DBA0A62DE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Die Höhle der Löwen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Sheet1!$J$2:$J$88</c:f>
              <c:numCache>
                <c:formatCode>General</c:formatCode>
                <c:ptCount val="87"/>
                <c:pt idx="0">
                  <c:v>9.8067872287248004E-2</c:v>
                </c:pt>
                <c:pt idx="1">
                  <c:v>0.37359708447410001</c:v>
                </c:pt>
                <c:pt idx="2">
                  <c:v>0.16673819200767001</c:v>
                </c:pt>
                <c:pt idx="3">
                  <c:v>3.7645405378274002E-2</c:v>
                </c:pt>
                <c:pt idx="4">
                  <c:v>0.16024437266832001</c:v>
                </c:pt>
                <c:pt idx="5">
                  <c:v>1.3740810832756E-2</c:v>
                </c:pt>
                <c:pt idx="6">
                  <c:v>6.7340907106960002E-2</c:v>
                </c:pt>
                <c:pt idx="7">
                  <c:v>0.10941146183677999</c:v>
                </c:pt>
                <c:pt idx="8">
                  <c:v>0.21409595978449</c:v>
                </c:pt>
                <c:pt idx="9">
                  <c:v>6.0173869999691001E-2</c:v>
                </c:pt>
                <c:pt idx="10">
                  <c:v>5.3940087534712002E-2</c:v>
                </c:pt>
                <c:pt idx="11">
                  <c:v>3.2566084573507001E-2</c:v>
                </c:pt>
                <c:pt idx="12">
                  <c:v>0</c:v>
                </c:pt>
                <c:pt idx="13">
                  <c:v>8.4954731702529998E-2</c:v>
                </c:pt>
                <c:pt idx="14">
                  <c:v>6.2321719016910998E-2</c:v>
                </c:pt>
                <c:pt idx="15">
                  <c:v>0.24142863268543999</c:v>
                </c:pt>
                <c:pt idx="16">
                  <c:v>1.8930835277306001E-2</c:v>
                </c:pt>
                <c:pt idx="17">
                  <c:v>5.1135325987702998E-2</c:v>
                </c:pt>
                <c:pt idx="18">
                  <c:v>0</c:v>
                </c:pt>
                <c:pt idx="19">
                  <c:v>0</c:v>
                </c:pt>
                <c:pt idx="20">
                  <c:v>9.9915572859407997E-2</c:v>
                </c:pt>
                <c:pt idx="21">
                  <c:v>0.11292986205557</c:v>
                </c:pt>
                <c:pt idx="22">
                  <c:v>0.46144190409152003</c:v>
                </c:pt>
                <c:pt idx="23">
                  <c:v>0.20559031720338999</c:v>
                </c:pt>
                <c:pt idx="24">
                  <c:v>0.21904521525925</c:v>
                </c:pt>
                <c:pt idx="25">
                  <c:v>0</c:v>
                </c:pt>
                <c:pt idx="26">
                  <c:v>0.16851877395095999</c:v>
                </c:pt>
                <c:pt idx="27">
                  <c:v>8.9891411175300001E-2</c:v>
                </c:pt>
                <c:pt idx="28">
                  <c:v>0.22037775621908001</c:v>
                </c:pt>
                <c:pt idx="29">
                  <c:v>0.28242671565254002</c:v>
                </c:pt>
                <c:pt idx="30">
                  <c:v>0.30951812977099002</c:v>
                </c:pt>
                <c:pt idx="31">
                  <c:v>3.7442499019363001E-2</c:v>
                </c:pt>
                <c:pt idx="32">
                  <c:v>2.2860060801824001E-2</c:v>
                </c:pt>
                <c:pt idx="33">
                  <c:v>0</c:v>
                </c:pt>
                <c:pt idx="34">
                  <c:v>0.10226828082573</c:v>
                </c:pt>
                <c:pt idx="35">
                  <c:v>7.1676519719928E-2</c:v>
                </c:pt>
                <c:pt idx="36">
                  <c:v>0.46504814720556997</c:v>
                </c:pt>
                <c:pt idx="37">
                  <c:v>7.6135840504266999E-2</c:v>
                </c:pt>
                <c:pt idx="38">
                  <c:v>3.9722939850642E-2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0.73248500804446004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0.30361707977699998</c:v>
                </c:pt>
                <c:pt idx="70">
                  <c:v>0.12695701013315999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F5E-4C8C-8DAB-41DBA0A62DE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Der Lehrer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Sheet1!$K$2:$K$88</c:f>
              <c:numCache>
                <c:formatCode>General</c:formatCode>
                <c:ptCount val="8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0.49840225115657999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0.41254568108787998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0.48407962275173999</c:v>
                </c:pt>
                <c:pt idx="16">
                  <c:v>0</c:v>
                </c:pt>
                <c:pt idx="17">
                  <c:v>0.29510307741835001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0.41322067653706002</c:v>
                </c:pt>
                <c:pt idx="25">
                  <c:v>0</c:v>
                </c:pt>
                <c:pt idx="26">
                  <c:v>0.46447012246747998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0.78429970260976001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0.38137234454607999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0.36999082470418998</c:v>
                </c:pt>
                <c:pt idx="49">
                  <c:v>14.689033395265</c:v>
                </c:pt>
                <c:pt idx="50">
                  <c:v>0</c:v>
                </c:pt>
                <c:pt idx="51">
                  <c:v>0.46648822206264001</c:v>
                </c:pt>
                <c:pt idx="52">
                  <c:v>0.75769262718200003</c:v>
                </c:pt>
                <c:pt idx="53">
                  <c:v>1.9831075936725999</c:v>
                </c:pt>
                <c:pt idx="54">
                  <c:v>0</c:v>
                </c:pt>
                <c:pt idx="55">
                  <c:v>0.46613687581544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0.41873715507489001</c:v>
                </c:pt>
                <c:pt idx="60">
                  <c:v>0</c:v>
                </c:pt>
                <c:pt idx="61">
                  <c:v>2.1900488913617</c:v>
                </c:pt>
                <c:pt idx="62">
                  <c:v>0.31057554084512001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0.78586507246633996</c:v>
                </c:pt>
                <c:pt idx="67">
                  <c:v>0</c:v>
                </c:pt>
                <c:pt idx="68">
                  <c:v>0</c:v>
                </c:pt>
                <c:pt idx="69">
                  <c:v>0.65508637916967005</c:v>
                </c:pt>
                <c:pt idx="70">
                  <c:v>0</c:v>
                </c:pt>
                <c:pt idx="71">
                  <c:v>8.4024326097362998</c:v>
                </c:pt>
                <c:pt idx="72">
                  <c:v>0</c:v>
                </c:pt>
                <c:pt idx="73">
                  <c:v>2.7907045327199</c:v>
                </c:pt>
                <c:pt idx="74">
                  <c:v>0</c:v>
                </c:pt>
                <c:pt idx="75">
                  <c:v>2.9345624941131998</c:v>
                </c:pt>
                <c:pt idx="76">
                  <c:v>1.1616280437596</c:v>
                </c:pt>
                <c:pt idx="77">
                  <c:v>1.5768810315846</c:v>
                </c:pt>
                <c:pt idx="78">
                  <c:v>2.1759302762638999</c:v>
                </c:pt>
                <c:pt idx="79">
                  <c:v>2.2128463623880998</c:v>
                </c:pt>
                <c:pt idx="80">
                  <c:v>1.8376186094489</c:v>
                </c:pt>
                <c:pt idx="81">
                  <c:v>1.0178800981652001</c:v>
                </c:pt>
                <c:pt idx="82">
                  <c:v>0.46449281697118</c:v>
                </c:pt>
                <c:pt idx="83">
                  <c:v>0</c:v>
                </c:pt>
                <c:pt idx="84">
                  <c:v>0</c:v>
                </c:pt>
                <c:pt idx="85">
                  <c:v>0.40717086052653001</c:v>
                </c:pt>
                <c:pt idx="8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F5E-4C8C-8DAB-41DBA0A62DE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Kitchen Impossible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Sheet1!$A$2:$A$88</c:f>
              <c:strCache>
                <c:ptCount val="87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  <c:pt idx="46">
                  <c:v>01.12.2017</c:v>
                </c:pt>
                <c:pt idx="47">
                  <c:v>02.12.2017</c:v>
                </c:pt>
                <c:pt idx="48">
                  <c:v>03.12.2017</c:v>
                </c:pt>
                <c:pt idx="49">
                  <c:v>04.12.2017</c:v>
                </c:pt>
                <c:pt idx="50">
                  <c:v>05.12.2017</c:v>
                </c:pt>
                <c:pt idx="51">
                  <c:v>06.12.2017</c:v>
                </c:pt>
                <c:pt idx="52">
                  <c:v>07.12.2017</c:v>
                </c:pt>
                <c:pt idx="53">
                  <c:v>08.12.2017</c:v>
                </c:pt>
                <c:pt idx="54">
                  <c:v>09.12.2017</c:v>
                </c:pt>
                <c:pt idx="55">
                  <c:v>10.12.2017</c:v>
                </c:pt>
                <c:pt idx="56">
                  <c:v>11.12.2017</c:v>
                </c:pt>
                <c:pt idx="57">
                  <c:v>12.12.2017</c:v>
                </c:pt>
                <c:pt idx="58">
                  <c:v>13.12.2017</c:v>
                </c:pt>
                <c:pt idx="59">
                  <c:v>14.12.2017</c:v>
                </c:pt>
                <c:pt idx="60">
                  <c:v>15.12.2017</c:v>
                </c:pt>
                <c:pt idx="61">
                  <c:v>16.12.2017</c:v>
                </c:pt>
                <c:pt idx="62">
                  <c:v>17.12.2017</c:v>
                </c:pt>
                <c:pt idx="63">
                  <c:v>18.12.2017</c:v>
                </c:pt>
                <c:pt idx="64">
                  <c:v>19.12.2017</c:v>
                </c:pt>
                <c:pt idx="65">
                  <c:v>20.12.2017</c:v>
                </c:pt>
                <c:pt idx="66">
                  <c:v>21.12.2017</c:v>
                </c:pt>
                <c:pt idx="67">
                  <c:v>22.12.2017</c:v>
                </c:pt>
                <c:pt idx="68">
                  <c:v>23.12.2017</c:v>
                </c:pt>
                <c:pt idx="69">
                  <c:v>24.12.2017</c:v>
                </c:pt>
                <c:pt idx="70">
                  <c:v>25.12.2017</c:v>
                </c:pt>
                <c:pt idx="71">
                  <c:v>26.12.2017</c:v>
                </c:pt>
                <c:pt idx="72">
                  <c:v>27.12.2017</c:v>
                </c:pt>
                <c:pt idx="73">
                  <c:v>28.12.2017</c:v>
                </c:pt>
                <c:pt idx="74">
                  <c:v>29.12.2017</c:v>
                </c:pt>
                <c:pt idx="75">
                  <c:v>30.12.2017</c:v>
                </c:pt>
                <c:pt idx="76">
                  <c:v>31.12.2017</c:v>
                </c:pt>
                <c:pt idx="77">
                  <c:v>01.01.2018</c:v>
                </c:pt>
                <c:pt idx="78">
                  <c:v>02.01.2018</c:v>
                </c:pt>
                <c:pt idx="79">
                  <c:v>03.01.2018</c:v>
                </c:pt>
                <c:pt idx="80">
                  <c:v>04.01.2018</c:v>
                </c:pt>
                <c:pt idx="81">
                  <c:v>05.01.2018</c:v>
                </c:pt>
                <c:pt idx="82">
                  <c:v>06.01.2018</c:v>
                </c:pt>
                <c:pt idx="83">
                  <c:v>07.01.2018</c:v>
                </c:pt>
                <c:pt idx="84">
                  <c:v>08.01.2018</c:v>
                </c:pt>
                <c:pt idx="85">
                  <c:v>09.01.2018</c:v>
                </c:pt>
                <c:pt idx="86">
                  <c:v>10.01.2018</c:v>
                </c:pt>
              </c:strCache>
            </c:strRef>
          </c:cat>
          <c:val>
            <c:numRef>
              <c:f>Sheet1!$L$2:$L$88</c:f>
              <c:numCache>
                <c:formatCode>General</c:formatCode>
                <c:ptCount val="8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9.1866657282942992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5.0683895000290997</c:v>
                </c:pt>
                <c:pt idx="50">
                  <c:v>0</c:v>
                </c:pt>
                <c:pt idx="51">
                  <c:v>4.3249337486634003</c:v>
                </c:pt>
                <c:pt idx="52">
                  <c:v>0</c:v>
                </c:pt>
                <c:pt idx="53">
                  <c:v>1.7410367345991999</c:v>
                </c:pt>
                <c:pt idx="54">
                  <c:v>1.8200987093634999</c:v>
                </c:pt>
                <c:pt idx="55">
                  <c:v>2.3111106363432001</c:v>
                </c:pt>
                <c:pt idx="56">
                  <c:v>1.4623107496496</c:v>
                </c:pt>
                <c:pt idx="57">
                  <c:v>0</c:v>
                </c:pt>
                <c:pt idx="58">
                  <c:v>1.7003091471177001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3.2306944240272002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2.0274225504322998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0.48028705787961001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F5E-4C8C-8DAB-41DBA0A62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153016"/>
        <c:axId val="292149080"/>
      </c:lineChart>
      <c:catAx>
        <c:axId val="292153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49080"/>
        <c:crosses val="autoZero"/>
        <c:auto val="1"/>
        <c:lblAlgn val="ctr"/>
        <c:lblOffset val="100"/>
        <c:noMultiLvlLbl val="0"/>
      </c:catAx>
      <c:valAx>
        <c:axId val="29214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5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887E50-20DD-4F6E-84D8-A4292B2BD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696656-4278-4050-8E85-44A5A1F975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4913779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DCA748D-1A66-4294-BBDD-F51CEE3E0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112883-6140-4A98-AEE7-17F47D908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16.10.2017 - 10.01.2018</a:t>
            </a:r>
          </a:p>
        </p:txBody>
      </p:sp>
    </p:spTree>
    <p:extLst>
      <p:ext uri="{BB962C8B-B14F-4D97-AF65-F5344CB8AC3E}">
        <p14:creationId xmlns:p14="http://schemas.microsoft.com/office/powerpoint/2010/main" val="41662809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20180110_113312</Template>
  <TotalTime>0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Interaction Rate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2018-01-10T11:33:13Z</dcterms:created>
  <dcterms:modified xsi:type="dcterms:W3CDTF">2018-01-10T11:33:16Z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