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Ich bin ein Star - Holt mich hier raus!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A6-4F0E-992D-F98336DDFA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Alarm für Cobra 11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A6-4F0E-992D-F98336DDFA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Shopping Queen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A6-4F0E-992D-F98336DDFA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Bauer sucht Frau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A6-4F0E-992D-F98336DDFA3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Das perfekte Dinner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A6-4F0E-992D-F98336DDFA3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Club der roten Bänder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65</c:v>
                </c:pt>
                <c:pt idx="1">
                  <c:v>7</c:v>
                </c:pt>
                <c:pt idx="2">
                  <c:v>29</c:v>
                </c:pt>
                <c:pt idx="3">
                  <c:v>16</c:v>
                </c:pt>
                <c:pt idx="4">
                  <c:v>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7A6-4F0E-992D-F98336DDFA3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Grill den Profi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7A6-4F0E-992D-F98336DDFA3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4 Hochzeiten und eine Traumreise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7A6-4F0E-992D-F98336DDFA3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Die Höhle der Löwen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Sheet1!$J$2:$J$6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7A6-4F0E-992D-F98336DDFA3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Der Lehrer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Sheet1!$K$2:$K$6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7A6-4F0E-992D-F98336DDFA3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Kitchen Impossible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Sheet1!$L$2:$L$6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7A6-4F0E-992D-F98336DDFA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428768"/>
        <c:axId val="278426144"/>
      </c:barChart>
      <c:catAx>
        <c:axId val="27842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26144"/>
        <c:crosses val="autoZero"/>
        <c:auto val="1"/>
        <c:lblAlgn val="ctr"/>
        <c:lblOffset val="100"/>
        <c:noMultiLvlLbl val="0"/>
      </c:catAx>
      <c:valAx>
        <c:axId val="278426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2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A9822E-9575-4C76-BB03-B79D6CD41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3F53B4-5D39-42C8-8711-931970B700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2492596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9A80EBF-5E78-41BB-BFE5-BB53FD793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D69F31E-6E49-4A89-A219-84C6F5DF9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16.10.2016 - 10.01.2017</a:t>
            </a:r>
          </a:p>
        </p:txBody>
      </p:sp>
    </p:spTree>
    <p:extLst>
      <p:ext uri="{BB962C8B-B14F-4D97-AF65-F5344CB8AC3E}">
        <p14:creationId xmlns:p14="http://schemas.microsoft.com/office/powerpoint/2010/main" val="34991849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20180110_112652</Template>
  <TotalTime>0</TotalTime>
  <Words>6</Words>
  <Application>Microsoft Office PowerPoint</Application>
  <PresentationFormat>On-screen Show (16:9)</PresentationFormat>
  <Paragraphs>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Wingdings</vt:lpstr>
      <vt:lpstr>Default</vt:lpstr>
      <vt:lpstr>think-cell Slide</vt:lpstr>
      <vt:lpstr>Facebook Response Times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Response Times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2018-01-10T11:26:52Z</dcterms:created>
  <dcterms:modified xsi:type="dcterms:W3CDTF">2018-01-10T11:26:55Z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