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5143500" type="screen16x9"/>
  <p:notesSz cx="6797675" cy="9928225"/>
  <p:custDataLst>
    <p:tags r:id="rId5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561" autoAdjust="0"/>
  </p:normalViewPr>
  <p:slideViewPr>
    <p:cSldViewPr showGuides="1">
      <p:cViewPr varScale="1">
        <p:scale>
          <a:sx n="62" d="100"/>
          <a:sy n="62" d="100"/>
        </p:scale>
        <p:origin x="90" y="684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Ich bin ein Star - Holt mich hier raus!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3F-408C-ADF6-0D555A68759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Alarm für Cobra 11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3F-408C-ADF6-0D555A68759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Shopping Queen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33F-408C-ADF6-0D555A68759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Bauer sucht Frau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33F-408C-ADF6-0D555A68759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Das perfekte Dinner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33F-408C-ADF6-0D555A68759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Club der roten Bänder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7</c:v>
                </c:pt>
                <c:pt idx="3">
                  <c:v>2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33F-408C-ADF6-0D555A68759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Grill den Profi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33F-408C-ADF6-0D555A68759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4 Hochzeiten und eine Traumreise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33F-408C-ADF6-0D555A687591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Die Höhle der Löwen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Sheet1!$J$2:$J$6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33F-408C-ADF6-0D555A687591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Der Lehrer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Sheet1!$K$2:$K$6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D33F-408C-ADF6-0D555A687591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Kitchen Impossible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Sheet1!$L$2:$L$6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33F-408C-ADF6-0D555A6875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8885736"/>
        <c:axId val="177628592"/>
      </c:barChart>
      <c:catAx>
        <c:axId val="178885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628592"/>
        <c:crosses val="autoZero"/>
        <c:auto val="1"/>
        <c:lblAlgn val="ctr"/>
        <c:lblOffset val="100"/>
        <c:noMultiLvlLbl val="0"/>
      </c:catAx>
      <c:valAx>
        <c:axId val="177628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885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8BD7B2A-4DCA-4119-92A4-F705D0D13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B1B9B9-21AE-4891-86B0-1F7C4D5D5F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0061715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3BBAA3EB-0A4A-47D7-AC09-0028EA7A9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9240B2-6FED-457A-8FBC-712F85EF13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16.06.2017 - 10.09.2017</a:t>
            </a:r>
          </a:p>
        </p:txBody>
      </p:sp>
    </p:spTree>
    <p:extLst>
      <p:ext uri="{BB962C8B-B14F-4D97-AF65-F5344CB8AC3E}">
        <p14:creationId xmlns:p14="http://schemas.microsoft.com/office/powerpoint/2010/main" val="70349549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20180110_111906</Template>
  <TotalTime>0</TotalTime>
  <Words>6</Words>
  <Application>Microsoft Office PowerPoint</Application>
  <PresentationFormat>On-screen Show (16:9)</PresentationFormat>
  <Paragraphs>2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Wingdings</vt:lpstr>
      <vt:lpstr>Default</vt:lpstr>
      <vt:lpstr>think-cell Slide</vt:lpstr>
      <vt:lpstr>Facebook Response Times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Response Times</dc:title>
  <dc:subject>Ratio 16 to 9</dc:subject>
  <dc:creator>Administrator</dc:creator>
  <cp:keywords>Powerpoint Templates</cp:keywords>
  <dc:description>© Copyright
RTL interactive GmbH
Picassoplatz 1
D-50679 Köln
Germany</dc:description>
  <cp:lastModifiedBy>Administrator</cp:lastModifiedBy>
  <cp:revision>1</cp:revision>
  <cp:lastPrinted>2004-08-25T13:10:08Z</cp:lastPrinted>
  <dcterms:created xsi:type="dcterms:W3CDTF">2018-01-10T11:19:07Z</dcterms:created>
  <dcterms:modified xsi:type="dcterms:W3CDTF">2018-01-10T11:19:12Z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