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61" autoAdjust="0"/>
  </p:normalViewPr>
  <p:slideViewPr>
    <p:cSldViewPr showGuides="1">
      <p:cViewPr varScale="1">
        <p:scale>
          <a:sx n="62" d="100"/>
          <a:sy n="62" d="100"/>
        </p:scale>
        <p:origin x="90" y="68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Ich bin ein Star - Holt mich hier raus!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C7-4853-9635-9E987B56AD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Alarm für Cobra 11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</c:v>
                </c:pt>
                <c:pt idx="1">
                  <c:v>0</c:v>
                </c:pt>
                <c:pt idx="2">
                  <c:v>6</c:v>
                </c:pt>
                <c:pt idx="3">
                  <c:v>3</c:v>
                </c:pt>
                <c:pt idx="4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C7-4853-9635-9E987B56AD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Shopping Queen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10</c:v>
                </c:pt>
                <c:pt idx="1">
                  <c:v>3</c:v>
                </c:pt>
                <c:pt idx="2">
                  <c:v>8</c:v>
                </c:pt>
                <c:pt idx="3">
                  <c:v>13</c:v>
                </c:pt>
                <c:pt idx="4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C7-4853-9635-9E987B56ADE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Bauer sucht Frau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C7-4853-9635-9E987B56ADE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Das perfekte Dinner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C7-4853-9635-9E987B56ADE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Club der roten Bänder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33</c:v>
                </c:pt>
                <c:pt idx="1">
                  <c:v>8</c:v>
                </c:pt>
                <c:pt idx="2">
                  <c:v>26</c:v>
                </c:pt>
                <c:pt idx="3">
                  <c:v>8</c:v>
                </c:pt>
                <c:pt idx="4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3C7-4853-9635-9E987B56ADE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Grill den Profi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14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3C7-4853-9635-9E987B56ADE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4 Hochzeiten und eine Traumreise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3C7-4853-9635-9E987B56ADE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Die Höhle der Löwen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11</c:v>
                </c:pt>
                <c:pt idx="1">
                  <c:v>3</c:v>
                </c:pt>
                <c:pt idx="2">
                  <c:v>5</c:v>
                </c:pt>
                <c:pt idx="3">
                  <c:v>2</c:v>
                </c:pt>
                <c:pt idx="4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3C7-4853-9635-9E987B56ADE6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Der Lehrer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Sheet1!$K$2:$K$6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3C7-4853-9635-9E987B56ADE6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Kitchen Impossible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Sheet1!$L$2:$L$6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3C7-4853-9635-9E987B56AD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3928984"/>
        <c:axId val="220501112"/>
      </c:barChart>
      <c:catAx>
        <c:axId val="22392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501112"/>
        <c:crosses val="autoZero"/>
        <c:auto val="1"/>
        <c:lblAlgn val="ctr"/>
        <c:lblOffset val="100"/>
        <c:noMultiLvlLbl val="0"/>
      </c:catAx>
      <c:valAx>
        <c:axId val="22050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92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FB7A47-D2B7-4EAB-B9E3-B6571EF6E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22C4AA-3C98-4CE1-BF17-847F004110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1017611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2C37BB3-5C87-4C09-8F54-7842E64B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10C68E-2991-46E5-B0E5-AD829F5AEE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16.10.2017 - 10.01.2018</a:t>
            </a:r>
          </a:p>
        </p:txBody>
      </p:sp>
    </p:spTree>
    <p:extLst>
      <p:ext uri="{BB962C8B-B14F-4D97-AF65-F5344CB8AC3E}">
        <p14:creationId xmlns:p14="http://schemas.microsoft.com/office/powerpoint/2010/main" val="18722128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20180110_111101</Template>
  <TotalTime>0</TotalTime>
  <Words>6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Wingdings</vt:lpstr>
      <vt:lpstr>Default</vt:lpstr>
      <vt:lpstr>think-cell Slide</vt:lpstr>
      <vt:lpstr>Facebook Response Times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Response Times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2018-01-10T11:11:02Z</dcterms:created>
  <dcterms:modified xsi:type="dcterms:W3CDTF">2018-01-10T11:11:10Z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