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Ich bin ein Star - Holt mich hier raus!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50-4CF7-8EC2-926B5CA52B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Alarm für Cobra 11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50-4CF7-8EC2-926B5CA52B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Shopping Queen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50-4CF7-8EC2-926B5CA52B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Bauer sucht Frau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50-4CF7-8EC2-926B5CA52B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Das perfekte Dinner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50-4CF7-8EC2-926B5CA52B6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Club der roten Bänder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52</c:v>
                </c:pt>
                <c:pt idx="1">
                  <c:v>4</c:v>
                </c:pt>
                <c:pt idx="2">
                  <c:v>20</c:v>
                </c:pt>
                <c:pt idx="3">
                  <c:v>7</c:v>
                </c:pt>
                <c:pt idx="4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50-4CF7-8EC2-926B5CA52B6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Grill den Profi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50-4CF7-8EC2-926B5CA52B6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4 Hochzeiten und eine Traumreise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50-4CF7-8EC2-926B5CA52B6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Die Höhle der Löwen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50-4CF7-8EC2-926B5CA52B6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Der Lehrer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Sheet1!$K$2:$K$6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50-4CF7-8EC2-926B5CA52B6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Kitchen Impossible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Sheet1!$L$2:$L$6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50-4CF7-8EC2-926B5CA52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747368"/>
        <c:axId val="219668584"/>
      </c:barChart>
      <c:catAx>
        <c:axId val="28174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68584"/>
        <c:crosses val="autoZero"/>
        <c:auto val="1"/>
        <c:lblAlgn val="ctr"/>
        <c:lblOffset val="100"/>
        <c:noMultiLvlLbl val="0"/>
      </c:catAx>
      <c:valAx>
        <c:axId val="21966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4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D1A7A69-859A-403A-9396-B80C28465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D43F00-CA54-4B1F-8F9D-2551A5632D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9369689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DC6AC96-30D3-4DAF-A172-25F93C76C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7BC18E-EFD9-4E27-8397-A80AA18BED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16.10.2016 - 30.11.2016</a:t>
            </a:r>
          </a:p>
        </p:txBody>
      </p:sp>
    </p:spTree>
    <p:extLst>
      <p:ext uri="{BB962C8B-B14F-4D97-AF65-F5344CB8AC3E}">
        <p14:creationId xmlns:p14="http://schemas.microsoft.com/office/powerpoint/2010/main" val="24380637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20171213_092723</Template>
  <TotalTime>0</TotalTime>
  <Words>6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Facebook Response Times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Response Times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2017-12-13T09:27:24Z</dcterms:created>
  <dcterms:modified xsi:type="dcterms:W3CDTF">2017-12-13T09:27:26Z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