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Ich bin ein Star - Holt mich hier raus!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1-406F-85BE-95A428CE7C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Alarm für Cobra 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4</c:v>
                </c:pt>
                <c:pt idx="3">
                  <c:v>2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11-406F-85BE-95A428CE7C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Queen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1</c:v>
                </c:pt>
                <c:pt idx="2">
                  <c:v>4</c:v>
                </c:pt>
                <c:pt idx="3">
                  <c:v>10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11-406F-85BE-95A428CE7C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Bauer sucht Frau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11-406F-85BE-95A428CE7C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 perfekte Dinner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11-406F-85BE-95A428CE7C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Club der roten Bänder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21</c:v>
                </c:pt>
                <c:pt idx="1">
                  <c:v>3</c:v>
                </c:pt>
                <c:pt idx="2">
                  <c:v>13</c:v>
                </c:pt>
                <c:pt idx="3">
                  <c:v>4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11-406F-85BE-95A428CE7C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Grill den Profi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11-406F-85BE-95A428CE7C4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4 Hochzeiten und eine Traumreise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111-406F-85BE-95A428CE7C4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Höhle der Löwen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9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11-406F-85BE-95A428CE7C4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Der Lehrer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111-406F-85BE-95A428CE7C4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Kitchen Impossible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111-406F-85BE-95A428CE7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458624"/>
        <c:axId val="203091072"/>
      </c:barChart>
      <c:catAx>
        <c:axId val="20245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091072"/>
        <c:crosses val="autoZero"/>
        <c:auto val="1"/>
        <c:lblAlgn val="ctr"/>
        <c:lblOffset val="100"/>
        <c:noMultiLvlLbl val="0"/>
      </c:catAx>
      <c:valAx>
        <c:axId val="20309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45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E5DDDC-499A-4004-A92E-9691D8F6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46BBA2-B216-4D9F-8F09-5309E898D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3459050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5F7C437-F009-47C1-996B-0B3054C47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92A0C1-6EF4-4DBD-9183-09E80767D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16.10.2017 - 30.11.2017</a:t>
            </a:r>
          </a:p>
        </p:txBody>
      </p:sp>
    </p:spTree>
    <p:extLst>
      <p:ext uri="{BB962C8B-B14F-4D97-AF65-F5344CB8AC3E}">
        <p14:creationId xmlns:p14="http://schemas.microsoft.com/office/powerpoint/2010/main" val="178875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20171213_092400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Response Times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2017-12-13T09:24:01Z</dcterms:created>
  <dcterms:modified xsi:type="dcterms:W3CDTF">2017-12-13T09:24:03Z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