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561" autoAdjust="0"/>
  </p:normalViewPr>
  <p:slideViewPr>
    <p:cSldViewPr showGuides="1">
      <p:cViewPr varScale="1">
        <p:scale>
          <a:sx n="62" d="100"/>
          <a:sy n="62" d="100"/>
        </p:scale>
        <p:origin x="90" y="68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Ich bin ein Star - Holt mich hier raus!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16.10.2017</c:v>
                </c:pt>
                <c:pt idx="1">
                  <c:v>17.10.2017</c:v>
                </c:pt>
                <c:pt idx="2">
                  <c:v>18.10.2017</c:v>
                </c:pt>
                <c:pt idx="3">
                  <c:v>19.10.2017</c:v>
                </c:pt>
                <c:pt idx="4">
                  <c:v>20.10.2017</c:v>
                </c:pt>
                <c:pt idx="5">
                  <c:v>21.10.2017</c:v>
                </c:pt>
                <c:pt idx="6">
                  <c:v>22.10.2017</c:v>
                </c:pt>
                <c:pt idx="7">
                  <c:v>23.10.2017</c:v>
                </c:pt>
                <c:pt idx="8">
                  <c:v>24.10.2017</c:v>
                </c:pt>
                <c:pt idx="9">
                  <c:v>25.10.2017</c:v>
                </c:pt>
                <c:pt idx="10">
                  <c:v>26.10.2017</c:v>
                </c:pt>
                <c:pt idx="11">
                  <c:v>27.10.2017</c:v>
                </c:pt>
                <c:pt idx="12">
                  <c:v>28.10.2017</c:v>
                </c:pt>
                <c:pt idx="13">
                  <c:v>29.10.2017</c:v>
                </c:pt>
                <c:pt idx="14">
                  <c:v>30.10.2017</c:v>
                </c:pt>
                <c:pt idx="15">
                  <c:v>31.10.2017</c:v>
                </c:pt>
                <c:pt idx="16">
                  <c:v>01.11.2017</c:v>
                </c:pt>
                <c:pt idx="17">
                  <c:v>02.11.2017</c:v>
                </c:pt>
                <c:pt idx="18">
                  <c:v>03.11.2017</c:v>
                </c:pt>
                <c:pt idx="19">
                  <c:v>04.11.2017</c:v>
                </c:pt>
                <c:pt idx="20">
                  <c:v>05.11.2017</c:v>
                </c:pt>
                <c:pt idx="21">
                  <c:v>06.11.2017</c:v>
                </c:pt>
                <c:pt idx="22">
                  <c:v>07.11.2017</c:v>
                </c:pt>
                <c:pt idx="23">
                  <c:v>08.11.2017</c:v>
                </c:pt>
                <c:pt idx="24">
                  <c:v>09.11.2017</c:v>
                </c:pt>
                <c:pt idx="25">
                  <c:v>10.11.2017</c:v>
                </c:pt>
                <c:pt idx="26">
                  <c:v>11.11.2017</c:v>
                </c:pt>
                <c:pt idx="27">
                  <c:v>12.11.2017</c:v>
                </c:pt>
                <c:pt idx="28">
                  <c:v>13.11.2017</c:v>
                </c:pt>
                <c:pt idx="29">
                  <c:v>14.11.2017</c:v>
                </c:pt>
                <c:pt idx="30">
                  <c:v>15.11.2017</c:v>
                </c:pt>
                <c:pt idx="31">
                  <c:v>16.11.2017</c:v>
                </c:pt>
                <c:pt idx="32">
                  <c:v>17.11.2017</c:v>
                </c:pt>
                <c:pt idx="33">
                  <c:v>18.11.2017</c:v>
                </c:pt>
                <c:pt idx="34">
                  <c:v>19.11.2017</c:v>
                </c:pt>
                <c:pt idx="35">
                  <c:v>20.11.2017</c:v>
                </c:pt>
                <c:pt idx="36">
                  <c:v>21.11.2017</c:v>
                </c:pt>
                <c:pt idx="37">
                  <c:v>22.11.2017</c:v>
                </c:pt>
                <c:pt idx="38">
                  <c:v>23.11.2017</c:v>
                </c:pt>
                <c:pt idx="39">
                  <c:v>24.11.2017</c:v>
                </c:pt>
                <c:pt idx="40">
                  <c:v>25.11.2017</c:v>
                </c:pt>
                <c:pt idx="41">
                  <c:v>26.11.2017</c:v>
                </c:pt>
                <c:pt idx="42">
                  <c:v>27.11.2017</c:v>
                </c:pt>
                <c:pt idx="43">
                  <c:v>28.11.2017</c:v>
                </c:pt>
                <c:pt idx="44">
                  <c:v>29.11.2017</c:v>
                </c:pt>
                <c:pt idx="45">
                  <c:v>30.11.2017</c:v>
                </c:pt>
              </c:strCache>
            </c:strRef>
          </c:cat>
          <c:val>
            <c:numRef>
              <c:f>Sheet1!$B$2:$B$47</c:f>
              <c:numCache>
                <c:formatCode>General</c:formatCode>
                <c:ptCount val="4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4.8084696082103001E-2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5.7826866362111996E-3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50-4DAD-BD19-CAEBDB3105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Alarm für Cobra 11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16.10.2017</c:v>
                </c:pt>
                <c:pt idx="1">
                  <c:v>17.10.2017</c:v>
                </c:pt>
                <c:pt idx="2">
                  <c:v>18.10.2017</c:v>
                </c:pt>
                <c:pt idx="3">
                  <c:v>19.10.2017</c:v>
                </c:pt>
                <c:pt idx="4">
                  <c:v>20.10.2017</c:v>
                </c:pt>
                <c:pt idx="5">
                  <c:v>21.10.2017</c:v>
                </c:pt>
                <c:pt idx="6">
                  <c:v>22.10.2017</c:v>
                </c:pt>
                <c:pt idx="7">
                  <c:v>23.10.2017</c:v>
                </c:pt>
                <c:pt idx="8">
                  <c:v>24.10.2017</c:v>
                </c:pt>
                <c:pt idx="9">
                  <c:v>25.10.2017</c:v>
                </c:pt>
                <c:pt idx="10">
                  <c:v>26.10.2017</c:v>
                </c:pt>
                <c:pt idx="11">
                  <c:v>27.10.2017</c:v>
                </c:pt>
                <c:pt idx="12">
                  <c:v>28.10.2017</c:v>
                </c:pt>
                <c:pt idx="13">
                  <c:v>29.10.2017</c:v>
                </c:pt>
                <c:pt idx="14">
                  <c:v>30.10.2017</c:v>
                </c:pt>
                <c:pt idx="15">
                  <c:v>31.10.2017</c:v>
                </c:pt>
                <c:pt idx="16">
                  <c:v>01.11.2017</c:v>
                </c:pt>
                <c:pt idx="17">
                  <c:v>02.11.2017</c:v>
                </c:pt>
                <c:pt idx="18">
                  <c:v>03.11.2017</c:v>
                </c:pt>
                <c:pt idx="19">
                  <c:v>04.11.2017</c:v>
                </c:pt>
                <c:pt idx="20">
                  <c:v>05.11.2017</c:v>
                </c:pt>
                <c:pt idx="21">
                  <c:v>06.11.2017</c:v>
                </c:pt>
                <c:pt idx="22">
                  <c:v>07.11.2017</c:v>
                </c:pt>
                <c:pt idx="23">
                  <c:v>08.11.2017</c:v>
                </c:pt>
                <c:pt idx="24">
                  <c:v>09.11.2017</c:v>
                </c:pt>
                <c:pt idx="25">
                  <c:v>10.11.2017</c:v>
                </c:pt>
                <c:pt idx="26">
                  <c:v>11.11.2017</c:v>
                </c:pt>
                <c:pt idx="27">
                  <c:v>12.11.2017</c:v>
                </c:pt>
                <c:pt idx="28">
                  <c:v>13.11.2017</c:v>
                </c:pt>
                <c:pt idx="29">
                  <c:v>14.11.2017</c:v>
                </c:pt>
                <c:pt idx="30">
                  <c:v>15.11.2017</c:v>
                </c:pt>
                <c:pt idx="31">
                  <c:v>16.11.2017</c:v>
                </c:pt>
                <c:pt idx="32">
                  <c:v>17.11.2017</c:v>
                </c:pt>
                <c:pt idx="33">
                  <c:v>18.11.2017</c:v>
                </c:pt>
                <c:pt idx="34">
                  <c:v>19.11.2017</c:v>
                </c:pt>
                <c:pt idx="35">
                  <c:v>20.11.2017</c:v>
                </c:pt>
                <c:pt idx="36">
                  <c:v>21.11.2017</c:v>
                </c:pt>
                <c:pt idx="37">
                  <c:v>22.11.2017</c:v>
                </c:pt>
                <c:pt idx="38">
                  <c:v>23.11.2017</c:v>
                </c:pt>
                <c:pt idx="39">
                  <c:v>24.11.2017</c:v>
                </c:pt>
                <c:pt idx="40">
                  <c:v>25.11.2017</c:v>
                </c:pt>
                <c:pt idx="41">
                  <c:v>26.11.2017</c:v>
                </c:pt>
                <c:pt idx="42">
                  <c:v>27.11.2017</c:v>
                </c:pt>
                <c:pt idx="43">
                  <c:v>28.11.2017</c:v>
                </c:pt>
                <c:pt idx="44">
                  <c:v>29.11.2017</c:v>
                </c:pt>
                <c:pt idx="45">
                  <c:v>30.11.2017</c:v>
                </c:pt>
              </c:strCache>
            </c:strRef>
          </c:cat>
          <c:val>
            <c:numRef>
              <c:f>Sheet1!$C$2:$C$47</c:f>
              <c:numCache>
                <c:formatCode>General</c:formatCode>
                <c:ptCount val="46"/>
                <c:pt idx="0">
                  <c:v>0.25723588582229001</c:v>
                </c:pt>
                <c:pt idx="1">
                  <c:v>0</c:v>
                </c:pt>
                <c:pt idx="2">
                  <c:v>0.22943989370057</c:v>
                </c:pt>
                <c:pt idx="3">
                  <c:v>0.26693808984862999</c:v>
                </c:pt>
                <c:pt idx="4">
                  <c:v>0.15270419035234001</c:v>
                </c:pt>
                <c:pt idx="5">
                  <c:v>9.4374482581920993E-2</c:v>
                </c:pt>
                <c:pt idx="6">
                  <c:v>0.10840945814583999</c:v>
                </c:pt>
                <c:pt idx="7">
                  <c:v>0.24991115986588999</c:v>
                </c:pt>
                <c:pt idx="8">
                  <c:v>0.19351798442585999</c:v>
                </c:pt>
                <c:pt idx="9">
                  <c:v>0.18180507200099</c:v>
                </c:pt>
                <c:pt idx="10">
                  <c:v>0.16222373999760001</c:v>
                </c:pt>
                <c:pt idx="11">
                  <c:v>0.16546591209059999</c:v>
                </c:pt>
                <c:pt idx="12">
                  <c:v>3.4767425240378E-2</c:v>
                </c:pt>
                <c:pt idx="13">
                  <c:v>9.8897830042533996E-2</c:v>
                </c:pt>
                <c:pt idx="14">
                  <c:v>0.18956637978439</c:v>
                </c:pt>
                <c:pt idx="15">
                  <c:v>1.6871051079360998E-2</c:v>
                </c:pt>
                <c:pt idx="16">
                  <c:v>0.22976337206083</c:v>
                </c:pt>
                <c:pt idx="17">
                  <c:v>0.16611777070531</c:v>
                </c:pt>
                <c:pt idx="18">
                  <c:v>0.11379663440175</c:v>
                </c:pt>
                <c:pt idx="19">
                  <c:v>2.4344564464149E-2</c:v>
                </c:pt>
                <c:pt idx="20">
                  <c:v>2.4861170329932E-2</c:v>
                </c:pt>
                <c:pt idx="21">
                  <c:v>0.24579330174606001</c:v>
                </c:pt>
                <c:pt idx="22">
                  <c:v>0.16271600452977</c:v>
                </c:pt>
                <c:pt idx="23">
                  <c:v>0.16311595276595001</c:v>
                </c:pt>
                <c:pt idx="24">
                  <c:v>0.15694096545753</c:v>
                </c:pt>
                <c:pt idx="25">
                  <c:v>9.6770494148027006E-2</c:v>
                </c:pt>
                <c:pt idx="26">
                  <c:v>5.8824363208550001E-2</c:v>
                </c:pt>
                <c:pt idx="27">
                  <c:v>1.8556653204502001E-2</c:v>
                </c:pt>
                <c:pt idx="28">
                  <c:v>0.23919313556940999</c:v>
                </c:pt>
                <c:pt idx="29">
                  <c:v>0</c:v>
                </c:pt>
                <c:pt idx="30">
                  <c:v>0.17000358309295999</c:v>
                </c:pt>
                <c:pt idx="31">
                  <c:v>0.17781163438474001</c:v>
                </c:pt>
                <c:pt idx="32">
                  <c:v>9.7061723780121997E-2</c:v>
                </c:pt>
                <c:pt idx="33">
                  <c:v>5.3495168032834002E-2</c:v>
                </c:pt>
                <c:pt idx="34">
                  <c:v>3.0165329208160001E-2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0.51696746805866001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0.27148994455413999</c:v>
                </c:pt>
                <c:pt idx="43">
                  <c:v>0</c:v>
                </c:pt>
                <c:pt idx="44">
                  <c:v>0.23862962103036001</c:v>
                </c:pt>
                <c:pt idx="45">
                  <c:v>0.21742663866543999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250-4DAD-BD19-CAEBDB3105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Shopping Queen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16.10.2017</c:v>
                </c:pt>
                <c:pt idx="1">
                  <c:v>17.10.2017</c:v>
                </c:pt>
                <c:pt idx="2">
                  <c:v>18.10.2017</c:v>
                </c:pt>
                <c:pt idx="3">
                  <c:v>19.10.2017</c:v>
                </c:pt>
                <c:pt idx="4">
                  <c:v>20.10.2017</c:v>
                </c:pt>
                <c:pt idx="5">
                  <c:v>21.10.2017</c:v>
                </c:pt>
                <c:pt idx="6">
                  <c:v>22.10.2017</c:v>
                </c:pt>
                <c:pt idx="7">
                  <c:v>23.10.2017</c:v>
                </c:pt>
                <c:pt idx="8">
                  <c:v>24.10.2017</c:v>
                </c:pt>
                <c:pt idx="9">
                  <c:v>25.10.2017</c:v>
                </c:pt>
                <c:pt idx="10">
                  <c:v>26.10.2017</c:v>
                </c:pt>
                <c:pt idx="11">
                  <c:v>27.10.2017</c:v>
                </c:pt>
                <c:pt idx="12">
                  <c:v>28.10.2017</c:v>
                </c:pt>
                <c:pt idx="13">
                  <c:v>29.10.2017</c:v>
                </c:pt>
                <c:pt idx="14">
                  <c:v>30.10.2017</c:v>
                </c:pt>
                <c:pt idx="15">
                  <c:v>31.10.2017</c:v>
                </c:pt>
                <c:pt idx="16">
                  <c:v>01.11.2017</c:v>
                </c:pt>
                <c:pt idx="17">
                  <c:v>02.11.2017</c:v>
                </c:pt>
                <c:pt idx="18">
                  <c:v>03.11.2017</c:v>
                </c:pt>
                <c:pt idx="19">
                  <c:v>04.11.2017</c:v>
                </c:pt>
                <c:pt idx="20">
                  <c:v>05.11.2017</c:v>
                </c:pt>
                <c:pt idx="21">
                  <c:v>06.11.2017</c:v>
                </c:pt>
                <c:pt idx="22">
                  <c:v>07.11.2017</c:v>
                </c:pt>
                <c:pt idx="23">
                  <c:v>08.11.2017</c:v>
                </c:pt>
                <c:pt idx="24">
                  <c:v>09.11.2017</c:v>
                </c:pt>
                <c:pt idx="25">
                  <c:v>10.11.2017</c:v>
                </c:pt>
                <c:pt idx="26">
                  <c:v>11.11.2017</c:v>
                </c:pt>
                <c:pt idx="27">
                  <c:v>12.11.2017</c:v>
                </c:pt>
                <c:pt idx="28">
                  <c:v>13.11.2017</c:v>
                </c:pt>
                <c:pt idx="29">
                  <c:v>14.11.2017</c:v>
                </c:pt>
                <c:pt idx="30">
                  <c:v>15.11.2017</c:v>
                </c:pt>
                <c:pt idx="31">
                  <c:v>16.11.2017</c:v>
                </c:pt>
                <c:pt idx="32">
                  <c:v>17.11.2017</c:v>
                </c:pt>
                <c:pt idx="33">
                  <c:v>18.11.2017</c:v>
                </c:pt>
                <c:pt idx="34">
                  <c:v>19.11.2017</c:v>
                </c:pt>
                <c:pt idx="35">
                  <c:v>20.11.2017</c:v>
                </c:pt>
                <c:pt idx="36">
                  <c:v>21.11.2017</c:v>
                </c:pt>
                <c:pt idx="37">
                  <c:v>22.11.2017</c:v>
                </c:pt>
                <c:pt idx="38">
                  <c:v>23.11.2017</c:v>
                </c:pt>
                <c:pt idx="39">
                  <c:v>24.11.2017</c:v>
                </c:pt>
                <c:pt idx="40">
                  <c:v>25.11.2017</c:v>
                </c:pt>
                <c:pt idx="41">
                  <c:v>26.11.2017</c:v>
                </c:pt>
                <c:pt idx="42">
                  <c:v>27.11.2017</c:v>
                </c:pt>
                <c:pt idx="43">
                  <c:v>28.11.2017</c:v>
                </c:pt>
                <c:pt idx="44">
                  <c:v>29.11.2017</c:v>
                </c:pt>
                <c:pt idx="45">
                  <c:v>30.11.2017</c:v>
                </c:pt>
              </c:strCache>
            </c:strRef>
          </c:cat>
          <c:val>
            <c:numRef>
              <c:f>Sheet1!$D$2:$D$47</c:f>
              <c:numCache>
                <c:formatCode>General</c:formatCode>
                <c:ptCount val="46"/>
                <c:pt idx="0">
                  <c:v>3.7725677214441998E-2</c:v>
                </c:pt>
                <c:pt idx="1">
                  <c:v>3.3761072386822001E-2</c:v>
                </c:pt>
                <c:pt idx="2">
                  <c:v>2.3089745900161999E-2</c:v>
                </c:pt>
                <c:pt idx="3">
                  <c:v>2.3919700941493999E-2</c:v>
                </c:pt>
                <c:pt idx="4">
                  <c:v>5.9319856936786999E-2</c:v>
                </c:pt>
                <c:pt idx="5">
                  <c:v>0.19603449543199</c:v>
                </c:pt>
                <c:pt idx="6">
                  <c:v>1.9679391883081002E-2</c:v>
                </c:pt>
                <c:pt idx="7">
                  <c:v>2.2238660179996001E-2</c:v>
                </c:pt>
                <c:pt idx="8">
                  <c:v>5.8468198397148001E-2</c:v>
                </c:pt>
                <c:pt idx="9">
                  <c:v>3.1144099689566999E-2</c:v>
                </c:pt>
                <c:pt idx="10">
                  <c:v>4.0122180038948997E-2</c:v>
                </c:pt>
                <c:pt idx="11">
                  <c:v>3.8492492926745003E-2</c:v>
                </c:pt>
                <c:pt idx="12">
                  <c:v>3.4551178414462001E-2</c:v>
                </c:pt>
                <c:pt idx="13">
                  <c:v>1.3245904437466999E-2</c:v>
                </c:pt>
                <c:pt idx="14">
                  <c:v>1.6239442880426998E-2</c:v>
                </c:pt>
                <c:pt idx="15">
                  <c:v>0.22071548801592999</c:v>
                </c:pt>
                <c:pt idx="16">
                  <c:v>2.4832131236925001E-2</c:v>
                </c:pt>
                <c:pt idx="17">
                  <c:v>3.4548967086626997E-2</c:v>
                </c:pt>
                <c:pt idx="18">
                  <c:v>2.3774645750667001E-2</c:v>
                </c:pt>
                <c:pt idx="19">
                  <c:v>3.4488684511499001E-2</c:v>
                </c:pt>
                <c:pt idx="20">
                  <c:v>2.3704462246496E-2</c:v>
                </c:pt>
                <c:pt idx="21">
                  <c:v>4.5938692757180002E-2</c:v>
                </c:pt>
                <c:pt idx="22">
                  <c:v>1.9972950579690001E-2</c:v>
                </c:pt>
                <c:pt idx="23">
                  <c:v>3.2924020488165E-2</c:v>
                </c:pt>
                <c:pt idx="24">
                  <c:v>3.3252326477386997E-2</c:v>
                </c:pt>
                <c:pt idx="25">
                  <c:v>0.18755386838745</c:v>
                </c:pt>
                <c:pt idx="26">
                  <c:v>3.7543055957331997E-2</c:v>
                </c:pt>
                <c:pt idx="27">
                  <c:v>1.4938272922246001E-2</c:v>
                </c:pt>
                <c:pt idx="28">
                  <c:v>2.0955673563366001E-2</c:v>
                </c:pt>
                <c:pt idx="29">
                  <c:v>1.7725240980283E-2</c:v>
                </c:pt>
                <c:pt idx="30">
                  <c:v>3.9393838791756002E-2</c:v>
                </c:pt>
                <c:pt idx="31">
                  <c:v>2.1283684840205999E-2</c:v>
                </c:pt>
                <c:pt idx="32">
                  <c:v>0.18140129785228001</c:v>
                </c:pt>
                <c:pt idx="33">
                  <c:v>1.7429968875056E-2</c:v>
                </c:pt>
                <c:pt idx="34">
                  <c:v>1.3071701692504E-2</c:v>
                </c:pt>
                <c:pt idx="35">
                  <c:v>1.8994027907705002E-2</c:v>
                </c:pt>
                <c:pt idx="36">
                  <c:v>3.6103736884976999E-2</c:v>
                </c:pt>
                <c:pt idx="37">
                  <c:v>4.9356849129896997E-2</c:v>
                </c:pt>
                <c:pt idx="38">
                  <c:v>2.1137700407931E-2</c:v>
                </c:pt>
                <c:pt idx="39">
                  <c:v>5.1191132668046001E-2</c:v>
                </c:pt>
                <c:pt idx="40">
                  <c:v>2.4429610110538E-2</c:v>
                </c:pt>
                <c:pt idx="41">
                  <c:v>1.0791989734564E-2</c:v>
                </c:pt>
                <c:pt idx="42">
                  <c:v>3.3978066653937003E-2</c:v>
                </c:pt>
                <c:pt idx="43">
                  <c:v>3.0717083798338998E-2</c:v>
                </c:pt>
                <c:pt idx="44">
                  <c:v>1.8122882155010001E-2</c:v>
                </c:pt>
                <c:pt idx="45">
                  <c:v>2.2418040710686999E-2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250-4DAD-BD19-CAEBDB3105E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Bauer sucht Frau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16.10.2017</c:v>
                </c:pt>
                <c:pt idx="1">
                  <c:v>17.10.2017</c:v>
                </c:pt>
                <c:pt idx="2">
                  <c:v>18.10.2017</c:v>
                </c:pt>
                <c:pt idx="3">
                  <c:v>19.10.2017</c:v>
                </c:pt>
                <c:pt idx="4">
                  <c:v>20.10.2017</c:v>
                </c:pt>
                <c:pt idx="5">
                  <c:v>21.10.2017</c:v>
                </c:pt>
                <c:pt idx="6">
                  <c:v>22.10.2017</c:v>
                </c:pt>
                <c:pt idx="7">
                  <c:v>23.10.2017</c:v>
                </c:pt>
                <c:pt idx="8">
                  <c:v>24.10.2017</c:v>
                </c:pt>
                <c:pt idx="9">
                  <c:v>25.10.2017</c:v>
                </c:pt>
                <c:pt idx="10">
                  <c:v>26.10.2017</c:v>
                </c:pt>
                <c:pt idx="11">
                  <c:v>27.10.2017</c:v>
                </c:pt>
                <c:pt idx="12">
                  <c:v>28.10.2017</c:v>
                </c:pt>
                <c:pt idx="13">
                  <c:v>29.10.2017</c:v>
                </c:pt>
                <c:pt idx="14">
                  <c:v>30.10.2017</c:v>
                </c:pt>
                <c:pt idx="15">
                  <c:v>31.10.2017</c:v>
                </c:pt>
                <c:pt idx="16">
                  <c:v>01.11.2017</c:v>
                </c:pt>
                <c:pt idx="17">
                  <c:v>02.11.2017</c:v>
                </c:pt>
                <c:pt idx="18">
                  <c:v>03.11.2017</c:v>
                </c:pt>
                <c:pt idx="19">
                  <c:v>04.11.2017</c:v>
                </c:pt>
                <c:pt idx="20">
                  <c:v>05.11.2017</c:v>
                </c:pt>
                <c:pt idx="21">
                  <c:v>06.11.2017</c:v>
                </c:pt>
                <c:pt idx="22">
                  <c:v>07.11.2017</c:v>
                </c:pt>
                <c:pt idx="23">
                  <c:v>08.11.2017</c:v>
                </c:pt>
                <c:pt idx="24">
                  <c:v>09.11.2017</c:v>
                </c:pt>
                <c:pt idx="25">
                  <c:v>10.11.2017</c:v>
                </c:pt>
                <c:pt idx="26">
                  <c:v>11.11.2017</c:v>
                </c:pt>
                <c:pt idx="27">
                  <c:v>12.11.2017</c:v>
                </c:pt>
                <c:pt idx="28">
                  <c:v>13.11.2017</c:v>
                </c:pt>
                <c:pt idx="29">
                  <c:v>14.11.2017</c:v>
                </c:pt>
                <c:pt idx="30">
                  <c:v>15.11.2017</c:v>
                </c:pt>
                <c:pt idx="31">
                  <c:v>16.11.2017</c:v>
                </c:pt>
                <c:pt idx="32">
                  <c:v>17.11.2017</c:v>
                </c:pt>
                <c:pt idx="33">
                  <c:v>18.11.2017</c:v>
                </c:pt>
                <c:pt idx="34">
                  <c:v>19.11.2017</c:v>
                </c:pt>
                <c:pt idx="35">
                  <c:v>20.11.2017</c:v>
                </c:pt>
                <c:pt idx="36">
                  <c:v>21.11.2017</c:v>
                </c:pt>
                <c:pt idx="37">
                  <c:v>22.11.2017</c:v>
                </c:pt>
                <c:pt idx="38">
                  <c:v>23.11.2017</c:v>
                </c:pt>
                <c:pt idx="39">
                  <c:v>24.11.2017</c:v>
                </c:pt>
                <c:pt idx="40">
                  <c:v>25.11.2017</c:v>
                </c:pt>
                <c:pt idx="41">
                  <c:v>26.11.2017</c:v>
                </c:pt>
                <c:pt idx="42">
                  <c:v>27.11.2017</c:v>
                </c:pt>
                <c:pt idx="43">
                  <c:v>28.11.2017</c:v>
                </c:pt>
                <c:pt idx="44">
                  <c:v>29.11.2017</c:v>
                </c:pt>
                <c:pt idx="45">
                  <c:v>30.11.2017</c:v>
                </c:pt>
              </c:strCache>
            </c:strRef>
          </c:cat>
          <c:val>
            <c:numRef>
              <c:f>Sheet1!$E$2:$E$47</c:f>
              <c:numCache>
                <c:formatCode>General</c:formatCode>
                <c:ptCount val="46"/>
                <c:pt idx="0">
                  <c:v>0.59120784931925996</c:v>
                </c:pt>
                <c:pt idx="1">
                  <c:v>0.27025750667594001</c:v>
                </c:pt>
                <c:pt idx="2">
                  <c:v>0.48322199333885002</c:v>
                </c:pt>
                <c:pt idx="3">
                  <c:v>9.8435611246668997E-2</c:v>
                </c:pt>
                <c:pt idx="4">
                  <c:v>0.26636835120875002</c:v>
                </c:pt>
                <c:pt idx="5">
                  <c:v>0.20094672508115999</c:v>
                </c:pt>
                <c:pt idx="6">
                  <c:v>9.1310449119254997E-2</c:v>
                </c:pt>
                <c:pt idx="7">
                  <c:v>0.38988813687384999</c:v>
                </c:pt>
                <c:pt idx="8">
                  <c:v>0.395610820551</c:v>
                </c:pt>
                <c:pt idx="9">
                  <c:v>0.23797908037401</c:v>
                </c:pt>
                <c:pt idx="10">
                  <c:v>0.14421805131932</c:v>
                </c:pt>
                <c:pt idx="11">
                  <c:v>0.53821690555552004</c:v>
                </c:pt>
                <c:pt idx="12">
                  <c:v>0.21842270449049001</c:v>
                </c:pt>
                <c:pt idx="13">
                  <c:v>0.19020734831203001</c:v>
                </c:pt>
                <c:pt idx="14">
                  <c:v>0.21012726780395</c:v>
                </c:pt>
                <c:pt idx="15">
                  <c:v>0.20311291231444001</c:v>
                </c:pt>
                <c:pt idx="16">
                  <c:v>0.17370334903875001</c:v>
                </c:pt>
                <c:pt idx="17">
                  <c:v>0.12077256267926</c:v>
                </c:pt>
                <c:pt idx="18">
                  <c:v>0.13486991732855999</c:v>
                </c:pt>
                <c:pt idx="19">
                  <c:v>0.17207652793459999</c:v>
                </c:pt>
                <c:pt idx="20">
                  <c:v>0.14343095755270999</c:v>
                </c:pt>
                <c:pt idx="21">
                  <c:v>0.33397882080356001</c:v>
                </c:pt>
                <c:pt idx="22">
                  <c:v>0.15600078794694999</c:v>
                </c:pt>
                <c:pt idx="23">
                  <c:v>0.17983955708357999</c:v>
                </c:pt>
                <c:pt idx="24">
                  <c:v>0.18018246781208999</c:v>
                </c:pt>
                <c:pt idx="25">
                  <c:v>0.15837448742526</c:v>
                </c:pt>
                <c:pt idx="26">
                  <c:v>0.14545877698260001</c:v>
                </c:pt>
                <c:pt idx="27">
                  <c:v>0.16993202718912001</c:v>
                </c:pt>
                <c:pt idx="28">
                  <c:v>0.25716116913939002</c:v>
                </c:pt>
                <c:pt idx="29">
                  <c:v>0.46405581100365001</c:v>
                </c:pt>
                <c:pt idx="30">
                  <c:v>0.16341784906306001</c:v>
                </c:pt>
                <c:pt idx="31">
                  <c:v>0.14397525821075999</c:v>
                </c:pt>
                <c:pt idx="32">
                  <c:v>0.16164890322485001</c:v>
                </c:pt>
                <c:pt idx="33">
                  <c:v>0.20721168403804999</c:v>
                </c:pt>
                <c:pt idx="34">
                  <c:v>0.12895692047709001</c:v>
                </c:pt>
                <c:pt idx="35">
                  <c:v>0.38012408211818999</c:v>
                </c:pt>
                <c:pt idx="36">
                  <c:v>0.45349090805648001</c:v>
                </c:pt>
                <c:pt idx="37">
                  <c:v>0.21251602553981999</c:v>
                </c:pt>
                <c:pt idx="38">
                  <c:v>0.22392819143057999</c:v>
                </c:pt>
                <c:pt idx="39">
                  <c:v>0.20691397000789</c:v>
                </c:pt>
                <c:pt idx="40">
                  <c:v>0.26233793292862001</c:v>
                </c:pt>
                <c:pt idx="41">
                  <c:v>0.25495735803989</c:v>
                </c:pt>
                <c:pt idx="42">
                  <c:v>0.45260151182792002</c:v>
                </c:pt>
                <c:pt idx="43">
                  <c:v>0.30796096429292003</c:v>
                </c:pt>
                <c:pt idx="44">
                  <c:v>0.38837839624511999</c:v>
                </c:pt>
                <c:pt idx="45">
                  <c:v>0.19780634805733999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250-4DAD-BD19-CAEBDB3105E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Das perfekte Dinner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16.10.2017</c:v>
                </c:pt>
                <c:pt idx="1">
                  <c:v>17.10.2017</c:v>
                </c:pt>
                <c:pt idx="2">
                  <c:v>18.10.2017</c:v>
                </c:pt>
                <c:pt idx="3">
                  <c:v>19.10.2017</c:v>
                </c:pt>
                <c:pt idx="4">
                  <c:v>20.10.2017</c:v>
                </c:pt>
                <c:pt idx="5">
                  <c:v>21.10.2017</c:v>
                </c:pt>
                <c:pt idx="6">
                  <c:v>22.10.2017</c:v>
                </c:pt>
                <c:pt idx="7">
                  <c:v>23.10.2017</c:v>
                </c:pt>
                <c:pt idx="8">
                  <c:v>24.10.2017</c:v>
                </c:pt>
                <c:pt idx="9">
                  <c:v>25.10.2017</c:v>
                </c:pt>
                <c:pt idx="10">
                  <c:v>26.10.2017</c:v>
                </c:pt>
                <c:pt idx="11">
                  <c:v>27.10.2017</c:v>
                </c:pt>
                <c:pt idx="12">
                  <c:v>28.10.2017</c:v>
                </c:pt>
                <c:pt idx="13">
                  <c:v>29.10.2017</c:v>
                </c:pt>
                <c:pt idx="14">
                  <c:v>30.10.2017</c:v>
                </c:pt>
                <c:pt idx="15">
                  <c:v>31.10.2017</c:v>
                </c:pt>
                <c:pt idx="16">
                  <c:v>01.11.2017</c:v>
                </c:pt>
                <c:pt idx="17">
                  <c:v>02.11.2017</c:v>
                </c:pt>
                <c:pt idx="18">
                  <c:v>03.11.2017</c:v>
                </c:pt>
                <c:pt idx="19">
                  <c:v>04.11.2017</c:v>
                </c:pt>
                <c:pt idx="20">
                  <c:v>05.11.2017</c:v>
                </c:pt>
                <c:pt idx="21">
                  <c:v>06.11.2017</c:v>
                </c:pt>
                <c:pt idx="22">
                  <c:v>07.11.2017</c:v>
                </c:pt>
                <c:pt idx="23">
                  <c:v>08.11.2017</c:v>
                </c:pt>
                <c:pt idx="24">
                  <c:v>09.11.2017</c:v>
                </c:pt>
                <c:pt idx="25">
                  <c:v>10.11.2017</c:v>
                </c:pt>
                <c:pt idx="26">
                  <c:v>11.11.2017</c:v>
                </c:pt>
                <c:pt idx="27">
                  <c:v>12.11.2017</c:v>
                </c:pt>
                <c:pt idx="28">
                  <c:v>13.11.2017</c:v>
                </c:pt>
                <c:pt idx="29">
                  <c:v>14.11.2017</c:v>
                </c:pt>
                <c:pt idx="30">
                  <c:v>15.11.2017</c:v>
                </c:pt>
                <c:pt idx="31">
                  <c:v>16.11.2017</c:v>
                </c:pt>
                <c:pt idx="32">
                  <c:v>17.11.2017</c:v>
                </c:pt>
                <c:pt idx="33">
                  <c:v>18.11.2017</c:v>
                </c:pt>
                <c:pt idx="34">
                  <c:v>19.11.2017</c:v>
                </c:pt>
                <c:pt idx="35">
                  <c:v>20.11.2017</c:v>
                </c:pt>
                <c:pt idx="36">
                  <c:v>21.11.2017</c:v>
                </c:pt>
                <c:pt idx="37">
                  <c:v>22.11.2017</c:v>
                </c:pt>
                <c:pt idx="38">
                  <c:v>23.11.2017</c:v>
                </c:pt>
                <c:pt idx="39">
                  <c:v>24.11.2017</c:v>
                </c:pt>
                <c:pt idx="40">
                  <c:v>25.11.2017</c:v>
                </c:pt>
                <c:pt idx="41">
                  <c:v>26.11.2017</c:v>
                </c:pt>
                <c:pt idx="42">
                  <c:v>27.11.2017</c:v>
                </c:pt>
                <c:pt idx="43">
                  <c:v>28.11.2017</c:v>
                </c:pt>
                <c:pt idx="44">
                  <c:v>29.11.2017</c:v>
                </c:pt>
                <c:pt idx="45">
                  <c:v>30.11.2017</c:v>
                </c:pt>
              </c:strCache>
            </c:strRef>
          </c:cat>
          <c:val>
            <c:numRef>
              <c:f>Sheet1!$F$2:$F$47</c:f>
              <c:numCache>
                <c:formatCode>General</c:formatCode>
                <c:ptCount val="46"/>
                <c:pt idx="0">
                  <c:v>0.13238061241158999</c:v>
                </c:pt>
                <c:pt idx="1">
                  <c:v>0.12986253526353</c:v>
                </c:pt>
                <c:pt idx="2">
                  <c:v>0.17105597425692001</c:v>
                </c:pt>
                <c:pt idx="3">
                  <c:v>0.20477526730852999</c:v>
                </c:pt>
                <c:pt idx="4">
                  <c:v>0.24573263273734</c:v>
                </c:pt>
                <c:pt idx="5">
                  <c:v>9.5219670267884998E-2</c:v>
                </c:pt>
                <c:pt idx="6">
                  <c:v>0.11667482785929</c:v>
                </c:pt>
                <c:pt idx="7">
                  <c:v>0.17147128813019999</c:v>
                </c:pt>
                <c:pt idx="8">
                  <c:v>0.14602334197627001</c:v>
                </c:pt>
                <c:pt idx="9">
                  <c:v>0.16151061528141</c:v>
                </c:pt>
                <c:pt idx="10">
                  <c:v>0.21618926758521001</c:v>
                </c:pt>
                <c:pt idx="11">
                  <c:v>0.24804524635333999</c:v>
                </c:pt>
                <c:pt idx="12">
                  <c:v>0.10845790383197999</c:v>
                </c:pt>
                <c:pt idx="13">
                  <c:v>5.1360137282625999E-2</c:v>
                </c:pt>
                <c:pt idx="14">
                  <c:v>0.22175762556195</c:v>
                </c:pt>
                <c:pt idx="15">
                  <c:v>0.14850707493022</c:v>
                </c:pt>
                <c:pt idx="16">
                  <c:v>0.27002700270027002</c:v>
                </c:pt>
                <c:pt idx="17">
                  <c:v>0.27887832630727</c:v>
                </c:pt>
                <c:pt idx="18">
                  <c:v>0.32678061473998998</c:v>
                </c:pt>
                <c:pt idx="19">
                  <c:v>5.3717362175734001E-2</c:v>
                </c:pt>
                <c:pt idx="20">
                  <c:v>7.3927448507268997E-2</c:v>
                </c:pt>
                <c:pt idx="21">
                  <c:v>0.20020397571602999</c:v>
                </c:pt>
                <c:pt idx="22">
                  <c:v>0.14833542511424</c:v>
                </c:pt>
                <c:pt idx="23">
                  <c:v>0.21863461956128</c:v>
                </c:pt>
                <c:pt idx="24">
                  <c:v>0.17287554890701001</c:v>
                </c:pt>
                <c:pt idx="25">
                  <c:v>0.21687081230060001</c:v>
                </c:pt>
                <c:pt idx="26">
                  <c:v>9.2559093101785006E-2</c:v>
                </c:pt>
                <c:pt idx="27">
                  <c:v>0.10310148562609001</c:v>
                </c:pt>
                <c:pt idx="28">
                  <c:v>0.12742053802016001</c:v>
                </c:pt>
                <c:pt idx="29">
                  <c:v>0.20968986639657</c:v>
                </c:pt>
                <c:pt idx="30">
                  <c:v>0.11181030221933</c:v>
                </c:pt>
                <c:pt idx="31">
                  <c:v>0.16450143411507001</c:v>
                </c:pt>
                <c:pt idx="32">
                  <c:v>0.23534278318946</c:v>
                </c:pt>
                <c:pt idx="33">
                  <c:v>3.4724940335325999E-2</c:v>
                </c:pt>
                <c:pt idx="34">
                  <c:v>8.7890389848057998E-2</c:v>
                </c:pt>
                <c:pt idx="35">
                  <c:v>0.14881167377014001</c:v>
                </c:pt>
                <c:pt idx="36">
                  <c:v>0.15119683279255999</c:v>
                </c:pt>
                <c:pt idx="37">
                  <c:v>0.16673890012520001</c:v>
                </c:pt>
                <c:pt idx="38">
                  <c:v>0.18197613644798999</c:v>
                </c:pt>
                <c:pt idx="39">
                  <c:v>0.16349703097415999</c:v>
                </c:pt>
                <c:pt idx="40">
                  <c:v>3.8111055616065002E-2</c:v>
                </c:pt>
                <c:pt idx="41">
                  <c:v>0</c:v>
                </c:pt>
                <c:pt idx="42">
                  <c:v>0.12612298194203</c:v>
                </c:pt>
                <c:pt idx="43">
                  <c:v>0.11221757573934001</c:v>
                </c:pt>
                <c:pt idx="44">
                  <c:v>0.20744716053691001</c:v>
                </c:pt>
                <c:pt idx="45">
                  <c:v>0.13702750174441999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250-4DAD-BD19-CAEBDB3105E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Club der roten Bänder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16.10.2017</c:v>
                </c:pt>
                <c:pt idx="1">
                  <c:v>17.10.2017</c:v>
                </c:pt>
                <c:pt idx="2">
                  <c:v>18.10.2017</c:v>
                </c:pt>
                <c:pt idx="3">
                  <c:v>19.10.2017</c:v>
                </c:pt>
                <c:pt idx="4">
                  <c:v>20.10.2017</c:v>
                </c:pt>
                <c:pt idx="5">
                  <c:v>21.10.2017</c:v>
                </c:pt>
                <c:pt idx="6">
                  <c:v>22.10.2017</c:v>
                </c:pt>
                <c:pt idx="7">
                  <c:v>23.10.2017</c:v>
                </c:pt>
                <c:pt idx="8">
                  <c:v>24.10.2017</c:v>
                </c:pt>
                <c:pt idx="9">
                  <c:v>25.10.2017</c:v>
                </c:pt>
                <c:pt idx="10">
                  <c:v>26.10.2017</c:v>
                </c:pt>
                <c:pt idx="11">
                  <c:v>27.10.2017</c:v>
                </c:pt>
                <c:pt idx="12">
                  <c:v>28.10.2017</c:v>
                </c:pt>
                <c:pt idx="13">
                  <c:v>29.10.2017</c:v>
                </c:pt>
                <c:pt idx="14">
                  <c:v>30.10.2017</c:v>
                </c:pt>
                <c:pt idx="15">
                  <c:v>31.10.2017</c:v>
                </c:pt>
                <c:pt idx="16">
                  <c:v>01.11.2017</c:v>
                </c:pt>
                <c:pt idx="17">
                  <c:v>02.11.2017</c:v>
                </c:pt>
                <c:pt idx="18">
                  <c:v>03.11.2017</c:v>
                </c:pt>
                <c:pt idx="19">
                  <c:v>04.11.2017</c:v>
                </c:pt>
                <c:pt idx="20">
                  <c:v>05.11.2017</c:v>
                </c:pt>
                <c:pt idx="21">
                  <c:v>06.11.2017</c:v>
                </c:pt>
                <c:pt idx="22">
                  <c:v>07.11.2017</c:v>
                </c:pt>
                <c:pt idx="23">
                  <c:v>08.11.2017</c:v>
                </c:pt>
                <c:pt idx="24">
                  <c:v>09.11.2017</c:v>
                </c:pt>
                <c:pt idx="25">
                  <c:v>10.11.2017</c:v>
                </c:pt>
                <c:pt idx="26">
                  <c:v>11.11.2017</c:v>
                </c:pt>
                <c:pt idx="27">
                  <c:v>12.11.2017</c:v>
                </c:pt>
                <c:pt idx="28">
                  <c:v>13.11.2017</c:v>
                </c:pt>
                <c:pt idx="29">
                  <c:v>14.11.2017</c:v>
                </c:pt>
                <c:pt idx="30">
                  <c:v>15.11.2017</c:v>
                </c:pt>
                <c:pt idx="31">
                  <c:v>16.11.2017</c:v>
                </c:pt>
                <c:pt idx="32">
                  <c:v>17.11.2017</c:v>
                </c:pt>
                <c:pt idx="33">
                  <c:v>18.11.2017</c:v>
                </c:pt>
                <c:pt idx="34">
                  <c:v>19.11.2017</c:v>
                </c:pt>
                <c:pt idx="35">
                  <c:v>20.11.2017</c:v>
                </c:pt>
                <c:pt idx="36">
                  <c:v>21.11.2017</c:v>
                </c:pt>
                <c:pt idx="37">
                  <c:v>22.11.2017</c:v>
                </c:pt>
                <c:pt idx="38">
                  <c:v>23.11.2017</c:v>
                </c:pt>
                <c:pt idx="39">
                  <c:v>24.11.2017</c:v>
                </c:pt>
                <c:pt idx="40">
                  <c:v>25.11.2017</c:v>
                </c:pt>
                <c:pt idx="41">
                  <c:v>26.11.2017</c:v>
                </c:pt>
                <c:pt idx="42">
                  <c:v>27.11.2017</c:v>
                </c:pt>
                <c:pt idx="43">
                  <c:v>28.11.2017</c:v>
                </c:pt>
                <c:pt idx="44">
                  <c:v>29.11.2017</c:v>
                </c:pt>
                <c:pt idx="45">
                  <c:v>30.11.2017</c:v>
                </c:pt>
              </c:strCache>
            </c:strRef>
          </c:cat>
          <c:val>
            <c:numRef>
              <c:f>Sheet1!$G$2:$G$47</c:f>
              <c:numCache>
                <c:formatCode>General</c:formatCode>
                <c:ptCount val="46"/>
                <c:pt idx="0">
                  <c:v>1.4394075985087</c:v>
                </c:pt>
                <c:pt idx="1">
                  <c:v>0.24582031423537001</c:v>
                </c:pt>
                <c:pt idx="2">
                  <c:v>0.39852507686293998</c:v>
                </c:pt>
                <c:pt idx="3">
                  <c:v>0</c:v>
                </c:pt>
                <c:pt idx="4">
                  <c:v>0.40281527107123</c:v>
                </c:pt>
                <c:pt idx="5">
                  <c:v>0</c:v>
                </c:pt>
                <c:pt idx="6">
                  <c:v>0.43627087649057</c:v>
                </c:pt>
                <c:pt idx="7">
                  <c:v>0.72047947913860999</c:v>
                </c:pt>
                <c:pt idx="8">
                  <c:v>7.9549794584284003E-2</c:v>
                </c:pt>
                <c:pt idx="9">
                  <c:v>0</c:v>
                </c:pt>
                <c:pt idx="10">
                  <c:v>0</c:v>
                </c:pt>
                <c:pt idx="11">
                  <c:v>0.93707770893459996</c:v>
                </c:pt>
                <c:pt idx="12">
                  <c:v>0.45153579085166001</c:v>
                </c:pt>
                <c:pt idx="13">
                  <c:v>0.41587885762947002</c:v>
                </c:pt>
                <c:pt idx="14">
                  <c:v>1.0538964136261999</c:v>
                </c:pt>
                <c:pt idx="15">
                  <c:v>0.10947990727894</c:v>
                </c:pt>
                <c:pt idx="16">
                  <c:v>1.3778559023032</c:v>
                </c:pt>
                <c:pt idx="17">
                  <c:v>0.36692430479711002</c:v>
                </c:pt>
                <c:pt idx="18">
                  <c:v>0.29269315441869997</c:v>
                </c:pt>
                <c:pt idx="19">
                  <c:v>2.1555738325893001E-2</c:v>
                </c:pt>
                <c:pt idx="20">
                  <c:v>0.48124050320723</c:v>
                </c:pt>
                <c:pt idx="21">
                  <c:v>0.70545282995236003</c:v>
                </c:pt>
                <c:pt idx="22">
                  <c:v>0.18317802946677</c:v>
                </c:pt>
                <c:pt idx="23">
                  <c:v>0.25807577703250001</c:v>
                </c:pt>
                <c:pt idx="24">
                  <c:v>0.15523664248877</c:v>
                </c:pt>
                <c:pt idx="25">
                  <c:v>0.42917765394629998</c:v>
                </c:pt>
                <c:pt idx="26">
                  <c:v>0.46630226238349998</c:v>
                </c:pt>
                <c:pt idx="27">
                  <c:v>1.7878626979847001</c:v>
                </c:pt>
                <c:pt idx="28">
                  <c:v>2.0075715383863999</c:v>
                </c:pt>
                <c:pt idx="29">
                  <c:v>0.86292799687702004</c:v>
                </c:pt>
                <c:pt idx="30">
                  <c:v>0.51809254307115005</c:v>
                </c:pt>
                <c:pt idx="31">
                  <c:v>0.23258162189010001</c:v>
                </c:pt>
                <c:pt idx="32">
                  <c:v>0.48349437875756002</c:v>
                </c:pt>
                <c:pt idx="33">
                  <c:v>0.71377178535014996</c:v>
                </c:pt>
                <c:pt idx="34">
                  <c:v>0.30290074170449999</c:v>
                </c:pt>
                <c:pt idx="35">
                  <c:v>1.2649305504841999</c:v>
                </c:pt>
                <c:pt idx="36">
                  <c:v>1.0268303635213001</c:v>
                </c:pt>
                <c:pt idx="37">
                  <c:v>0.30250295982182002</c:v>
                </c:pt>
                <c:pt idx="38">
                  <c:v>0.34945875144122002</c:v>
                </c:pt>
                <c:pt idx="39">
                  <c:v>0.22497907242469001</c:v>
                </c:pt>
                <c:pt idx="40">
                  <c:v>0.33878181107236999</c:v>
                </c:pt>
                <c:pt idx="41">
                  <c:v>0.38518322421675</c:v>
                </c:pt>
                <c:pt idx="42">
                  <c:v>1.5708495595758001</c:v>
                </c:pt>
                <c:pt idx="43">
                  <c:v>1.1514654738108001</c:v>
                </c:pt>
                <c:pt idx="44">
                  <c:v>0.46073839790767002</c:v>
                </c:pt>
                <c:pt idx="45">
                  <c:v>0.28181765971750999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250-4DAD-BD19-CAEBDB3105E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Grill den Profi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16.10.2017</c:v>
                </c:pt>
                <c:pt idx="1">
                  <c:v>17.10.2017</c:v>
                </c:pt>
                <c:pt idx="2">
                  <c:v>18.10.2017</c:v>
                </c:pt>
                <c:pt idx="3">
                  <c:v>19.10.2017</c:v>
                </c:pt>
                <c:pt idx="4">
                  <c:v>20.10.2017</c:v>
                </c:pt>
                <c:pt idx="5">
                  <c:v>21.10.2017</c:v>
                </c:pt>
                <c:pt idx="6">
                  <c:v>22.10.2017</c:v>
                </c:pt>
                <c:pt idx="7">
                  <c:v>23.10.2017</c:v>
                </c:pt>
                <c:pt idx="8">
                  <c:v>24.10.2017</c:v>
                </c:pt>
                <c:pt idx="9">
                  <c:v>25.10.2017</c:v>
                </c:pt>
                <c:pt idx="10">
                  <c:v>26.10.2017</c:v>
                </c:pt>
                <c:pt idx="11">
                  <c:v>27.10.2017</c:v>
                </c:pt>
                <c:pt idx="12">
                  <c:v>28.10.2017</c:v>
                </c:pt>
                <c:pt idx="13">
                  <c:v>29.10.2017</c:v>
                </c:pt>
                <c:pt idx="14">
                  <c:v>30.10.2017</c:v>
                </c:pt>
                <c:pt idx="15">
                  <c:v>31.10.2017</c:v>
                </c:pt>
                <c:pt idx="16">
                  <c:v>01.11.2017</c:v>
                </c:pt>
                <c:pt idx="17">
                  <c:v>02.11.2017</c:v>
                </c:pt>
                <c:pt idx="18">
                  <c:v>03.11.2017</c:v>
                </c:pt>
                <c:pt idx="19">
                  <c:v>04.11.2017</c:v>
                </c:pt>
                <c:pt idx="20">
                  <c:v>05.11.2017</c:v>
                </c:pt>
                <c:pt idx="21">
                  <c:v>06.11.2017</c:v>
                </c:pt>
                <c:pt idx="22">
                  <c:v>07.11.2017</c:v>
                </c:pt>
                <c:pt idx="23">
                  <c:v>08.11.2017</c:v>
                </c:pt>
                <c:pt idx="24">
                  <c:v>09.11.2017</c:v>
                </c:pt>
                <c:pt idx="25">
                  <c:v>10.11.2017</c:v>
                </c:pt>
                <c:pt idx="26">
                  <c:v>11.11.2017</c:v>
                </c:pt>
                <c:pt idx="27">
                  <c:v>12.11.2017</c:v>
                </c:pt>
                <c:pt idx="28">
                  <c:v>13.11.2017</c:v>
                </c:pt>
                <c:pt idx="29">
                  <c:v>14.11.2017</c:v>
                </c:pt>
                <c:pt idx="30">
                  <c:v>15.11.2017</c:v>
                </c:pt>
                <c:pt idx="31">
                  <c:v>16.11.2017</c:v>
                </c:pt>
                <c:pt idx="32">
                  <c:v>17.11.2017</c:v>
                </c:pt>
                <c:pt idx="33">
                  <c:v>18.11.2017</c:v>
                </c:pt>
                <c:pt idx="34">
                  <c:v>19.11.2017</c:v>
                </c:pt>
                <c:pt idx="35">
                  <c:v>20.11.2017</c:v>
                </c:pt>
                <c:pt idx="36">
                  <c:v>21.11.2017</c:v>
                </c:pt>
                <c:pt idx="37">
                  <c:v>22.11.2017</c:v>
                </c:pt>
                <c:pt idx="38">
                  <c:v>23.11.2017</c:v>
                </c:pt>
                <c:pt idx="39">
                  <c:v>24.11.2017</c:v>
                </c:pt>
                <c:pt idx="40">
                  <c:v>25.11.2017</c:v>
                </c:pt>
                <c:pt idx="41">
                  <c:v>26.11.2017</c:v>
                </c:pt>
                <c:pt idx="42">
                  <c:v>27.11.2017</c:v>
                </c:pt>
                <c:pt idx="43">
                  <c:v>28.11.2017</c:v>
                </c:pt>
                <c:pt idx="44">
                  <c:v>29.11.2017</c:v>
                </c:pt>
                <c:pt idx="45">
                  <c:v>30.11.2017</c:v>
                </c:pt>
              </c:strCache>
            </c:strRef>
          </c:cat>
          <c:val>
            <c:numRef>
              <c:f>Sheet1!$H$2:$H$47</c:f>
              <c:numCache>
                <c:formatCode>General</c:formatCode>
                <c:ptCount val="46"/>
                <c:pt idx="0">
                  <c:v>0.12245619923169999</c:v>
                </c:pt>
                <c:pt idx="1">
                  <c:v>0.32093210633761998</c:v>
                </c:pt>
                <c:pt idx="2">
                  <c:v>0.17090186384893999</c:v>
                </c:pt>
                <c:pt idx="3">
                  <c:v>0.1367295381077</c:v>
                </c:pt>
                <c:pt idx="4">
                  <c:v>0.21802128141272001</c:v>
                </c:pt>
                <c:pt idx="5">
                  <c:v>8.3466154700668996E-2</c:v>
                </c:pt>
                <c:pt idx="6">
                  <c:v>0.17285577748672001</c:v>
                </c:pt>
                <c:pt idx="7">
                  <c:v>0.10367902061809001</c:v>
                </c:pt>
                <c:pt idx="8">
                  <c:v>7.3563364086592004E-2</c:v>
                </c:pt>
                <c:pt idx="9">
                  <c:v>0.28427995237858</c:v>
                </c:pt>
                <c:pt idx="10">
                  <c:v>0</c:v>
                </c:pt>
                <c:pt idx="11">
                  <c:v>0.32232070910555999</c:v>
                </c:pt>
                <c:pt idx="12">
                  <c:v>9.7637091833192996E-2</c:v>
                </c:pt>
                <c:pt idx="13">
                  <c:v>0.10764898282636</c:v>
                </c:pt>
                <c:pt idx="14">
                  <c:v>8.4243524767145E-2</c:v>
                </c:pt>
                <c:pt idx="15">
                  <c:v>3.6810829896404003E-2</c:v>
                </c:pt>
                <c:pt idx="16">
                  <c:v>0.25694541487668998</c:v>
                </c:pt>
                <c:pt idx="17">
                  <c:v>7.0776513017017997E-2</c:v>
                </c:pt>
                <c:pt idx="18">
                  <c:v>7.3937820096660001E-2</c:v>
                </c:pt>
                <c:pt idx="19">
                  <c:v>5.7533715388465002E-2</c:v>
                </c:pt>
                <c:pt idx="20">
                  <c:v>7.4058518468892998E-2</c:v>
                </c:pt>
                <c:pt idx="21">
                  <c:v>6.8103300529491997E-2</c:v>
                </c:pt>
                <c:pt idx="22">
                  <c:v>4.8951048951049E-2</c:v>
                </c:pt>
                <c:pt idx="23">
                  <c:v>0.22651794094288999</c:v>
                </c:pt>
                <c:pt idx="24">
                  <c:v>0.18320886261592001</c:v>
                </c:pt>
                <c:pt idx="25">
                  <c:v>0.15953101941900999</c:v>
                </c:pt>
                <c:pt idx="26">
                  <c:v>8.5980835977451001E-2</c:v>
                </c:pt>
                <c:pt idx="27">
                  <c:v>9.7225444098902006E-2</c:v>
                </c:pt>
                <c:pt idx="28">
                  <c:v>0.11064688994353</c:v>
                </c:pt>
                <c:pt idx="29">
                  <c:v>0.11835491172884</c:v>
                </c:pt>
                <c:pt idx="30">
                  <c:v>0.18226986741555001</c:v>
                </c:pt>
                <c:pt idx="31">
                  <c:v>0.11161668669466</c:v>
                </c:pt>
                <c:pt idx="32">
                  <c:v>0.15482941758933999</c:v>
                </c:pt>
                <c:pt idx="33">
                  <c:v>9.5121069316854004E-2</c:v>
                </c:pt>
                <c:pt idx="34">
                  <c:v>9.9166061760865995E-2</c:v>
                </c:pt>
                <c:pt idx="35">
                  <c:v>7.4577593709672999E-2</c:v>
                </c:pt>
                <c:pt idx="36">
                  <c:v>5.0721962609809997E-2</c:v>
                </c:pt>
                <c:pt idx="37">
                  <c:v>0.30410667819165998</c:v>
                </c:pt>
                <c:pt idx="38">
                  <c:v>0</c:v>
                </c:pt>
                <c:pt idx="39">
                  <c:v>0.20594471228510999</c:v>
                </c:pt>
                <c:pt idx="40">
                  <c:v>5.8965979780520997E-2</c:v>
                </c:pt>
                <c:pt idx="41">
                  <c:v>0.10478337540762001</c:v>
                </c:pt>
                <c:pt idx="42">
                  <c:v>8.7977463368973996E-2</c:v>
                </c:pt>
                <c:pt idx="43">
                  <c:v>4.9501386038808999E-2</c:v>
                </c:pt>
                <c:pt idx="44">
                  <c:v>0.10463405084540001</c:v>
                </c:pt>
                <c:pt idx="4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250-4DAD-BD19-CAEBDB3105E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4 Hochzeiten und eine Traumreise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16.10.2017</c:v>
                </c:pt>
                <c:pt idx="1">
                  <c:v>17.10.2017</c:v>
                </c:pt>
                <c:pt idx="2">
                  <c:v>18.10.2017</c:v>
                </c:pt>
                <c:pt idx="3">
                  <c:v>19.10.2017</c:v>
                </c:pt>
                <c:pt idx="4">
                  <c:v>20.10.2017</c:v>
                </c:pt>
                <c:pt idx="5">
                  <c:v>21.10.2017</c:v>
                </c:pt>
                <c:pt idx="6">
                  <c:v>22.10.2017</c:v>
                </c:pt>
                <c:pt idx="7">
                  <c:v>23.10.2017</c:v>
                </c:pt>
                <c:pt idx="8">
                  <c:v>24.10.2017</c:v>
                </c:pt>
                <c:pt idx="9">
                  <c:v>25.10.2017</c:v>
                </c:pt>
                <c:pt idx="10">
                  <c:v>26.10.2017</c:v>
                </c:pt>
                <c:pt idx="11">
                  <c:v>27.10.2017</c:v>
                </c:pt>
                <c:pt idx="12">
                  <c:v>28.10.2017</c:v>
                </c:pt>
                <c:pt idx="13">
                  <c:v>29.10.2017</c:v>
                </c:pt>
                <c:pt idx="14">
                  <c:v>30.10.2017</c:v>
                </c:pt>
                <c:pt idx="15">
                  <c:v>31.10.2017</c:v>
                </c:pt>
                <c:pt idx="16">
                  <c:v>01.11.2017</c:v>
                </c:pt>
                <c:pt idx="17">
                  <c:v>02.11.2017</c:v>
                </c:pt>
                <c:pt idx="18">
                  <c:v>03.11.2017</c:v>
                </c:pt>
                <c:pt idx="19">
                  <c:v>04.11.2017</c:v>
                </c:pt>
                <c:pt idx="20">
                  <c:v>05.11.2017</c:v>
                </c:pt>
                <c:pt idx="21">
                  <c:v>06.11.2017</c:v>
                </c:pt>
                <c:pt idx="22">
                  <c:v>07.11.2017</c:v>
                </c:pt>
                <c:pt idx="23">
                  <c:v>08.11.2017</c:v>
                </c:pt>
                <c:pt idx="24">
                  <c:v>09.11.2017</c:v>
                </c:pt>
                <c:pt idx="25">
                  <c:v>10.11.2017</c:v>
                </c:pt>
                <c:pt idx="26">
                  <c:v>11.11.2017</c:v>
                </c:pt>
                <c:pt idx="27">
                  <c:v>12.11.2017</c:v>
                </c:pt>
                <c:pt idx="28">
                  <c:v>13.11.2017</c:v>
                </c:pt>
                <c:pt idx="29">
                  <c:v>14.11.2017</c:v>
                </c:pt>
                <c:pt idx="30">
                  <c:v>15.11.2017</c:v>
                </c:pt>
                <c:pt idx="31">
                  <c:v>16.11.2017</c:v>
                </c:pt>
                <c:pt idx="32">
                  <c:v>17.11.2017</c:v>
                </c:pt>
                <c:pt idx="33">
                  <c:v>18.11.2017</c:v>
                </c:pt>
                <c:pt idx="34">
                  <c:v>19.11.2017</c:v>
                </c:pt>
                <c:pt idx="35">
                  <c:v>20.11.2017</c:v>
                </c:pt>
                <c:pt idx="36">
                  <c:v>21.11.2017</c:v>
                </c:pt>
                <c:pt idx="37">
                  <c:v>22.11.2017</c:v>
                </c:pt>
                <c:pt idx="38">
                  <c:v>23.11.2017</c:v>
                </c:pt>
                <c:pt idx="39">
                  <c:v>24.11.2017</c:v>
                </c:pt>
                <c:pt idx="40">
                  <c:v>25.11.2017</c:v>
                </c:pt>
                <c:pt idx="41">
                  <c:v>26.11.2017</c:v>
                </c:pt>
                <c:pt idx="42">
                  <c:v>27.11.2017</c:v>
                </c:pt>
                <c:pt idx="43">
                  <c:v>28.11.2017</c:v>
                </c:pt>
                <c:pt idx="44">
                  <c:v>29.11.2017</c:v>
                </c:pt>
                <c:pt idx="45">
                  <c:v>30.11.2017</c:v>
                </c:pt>
              </c:strCache>
            </c:strRef>
          </c:cat>
          <c:val>
            <c:numRef>
              <c:f>Sheet1!$I$2:$I$47</c:f>
              <c:numCache>
                <c:formatCode>General</c:formatCode>
                <c:ptCount val="46"/>
                <c:pt idx="0">
                  <c:v>0.18553553965250999</c:v>
                </c:pt>
                <c:pt idx="1">
                  <c:v>0.16387949678638</c:v>
                </c:pt>
                <c:pt idx="2">
                  <c:v>0.21516477693214001</c:v>
                </c:pt>
                <c:pt idx="3">
                  <c:v>0.20186335403726999</c:v>
                </c:pt>
                <c:pt idx="4">
                  <c:v>0.18719067881731999</c:v>
                </c:pt>
                <c:pt idx="5">
                  <c:v>3.4692107545533001E-2</c:v>
                </c:pt>
                <c:pt idx="6">
                  <c:v>0.12598367689751999</c:v>
                </c:pt>
                <c:pt idx="7">
                  <c:v>0.21680983723287001</c:v>
                </c:pt>
                <c:pt idx="8">
                  <c:v>0.26787262588187999</c:v>
                </c:pt>
                <c:pt idx="9">
                  <c:v>0.18842616249360999</c:v>
                </c:pt>
                <c:pt idx="10">
                  <c:v>0.31614675048585</c:v>
                </c:pt>
                <c:pt idx="11">
                  <c:v>0.28556830830428998</c:v>
                </c:pt>
                <c:pt idx="12">
                  <c:v>0</c:v>
                </c:pt>
                <c:pt idx="13">
                  <c:v>5.0176072399511003E-2</c:v>
                </c:pt>
                <c:pt idx="14">
                  <c:v>0.1888341543514</c:v>
                </c:pt>
                <c:pt idx="15">
                  <c:v>0.50247131992194005</c:v>
                </c:pt>
                <c:pt idx="16">
                  <c:v>0.26338813750866003</c:v>
                </c:pt>
                <c:pt idx="17">
                  <c:v>0.36120980231393002</c:v>
                </c:pt>
                <c:pt idx="18">
                  <c:v>0.21720915830313001</c:v>
                </c:pt>
                <c:pt idx="19">
                  <c:v>2.0031504092799999E-2</c:v>
                </c:pt>
                <c:pt idx="20">
                  <c:v>0.17663018737367001</c:v>
                </c:pt>
                <c:pt idx="21">
                  <c:v>0.20256552653380999</c:v>
                </c:pt>
                <c:pt idx="22">
                  <c:v>0.17387029821941999</c:v>
                </c:pt>
                <c:pt idx="23">
                  <c:v>0.17431434839203</c:v>
                </c:pt>
                <c:pt idx="24">
                  <c:v>0.30311857124651997</c:v>
                </c:pt>
                <c:pt idx="25">
                  <c:v>0.52519000591635001</c:v>
                </c:pt>
                <c:pt idx="26">
                  <c:v>4.0955258655210998E-2</c:v>
                </c:pt>
                <c:pt idx="27">
                  <c:v>7.0992345568894E-2</c:v>
                </c:pt>
                <c:pt idx="28">
                  <c:v>0.18780111891845999</c:v>
                </c:pt>
                <c:pt idx="29">
                  <c:v>0.13499083882397001</c:v>
                </c:pt>
                <c:pt idx="30">
                  <c:v>0.20517906536614</c:v>
                </c:pt>
                <c:pt idx="31">
                  <c:v>0.29794938044724001</c:v>
                </c:pt>
                <c:pt idx="32">
                  <c:v>0.22876946587104999</c:v>
                </c:pt>
                <c:pt idx="33">
                  <c:v>5.3660754888586001E-2</c:v>
                </c:pt>
                <c:pt idx="34">
                  <c:v>8.1842734638573E-2</c:v>
                </c:pt>
                <c:pt idx="35">
                  <c:v>0.21216171572149001</c:v>
                </c:pt>
                <c:pt idx="36">
                  <c:v>0.16978816256022999</c:v>
                </c:pt>
                <c:pt idx="37">
                  <c:v>0.85248702638346996</c:v>
                </c:pt>
                <c:pt idx="38">
                  <c:v>0.28584492307319997</c:v>
                </c:pt>
                <c:pt idx="39">
                  <c:v>0.32112104841028</c:v>
                </c:pt>
                <c:pt idx="40">
                  <c:v>0</c:v>
                </c:pt>
                <c:pt idx="41">
                  <c:v>5.7168265260751E-2</c:v>
                </c:pt>
                <c:pt idx="42">
                  <c:v>0.18840251001739</c:v>
                </c:pt>
                <c:pt idx="43">
                  <c:v>0.25577999292523002</c:v>
                </c:pt>
                <c:pt idx="44">
                  <c:v>0.30469281342099003</c:v>
                </c:pt>
                <c:pt idx="45">
                  <c:v>0.28149988214176003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250-4DAD-BD19-CAEBDB3105E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Die Höhle der Löwen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16.10.2017</c:v>
                </c:pt>
                <c:pt idx="1">
                  <c:v>17.10.2017</c:v>
                </c:pt>
                <c:pt idx="2">
                  <c:v>18.10.2017</c:v>
                </c:pt>
                <c:pt idx="3">
                  <c:v>19.10.2017</c:v>
                </c:pt>
                <c:pt idx="4">
                  <c:v>20.10.2017</c:v>
                </c:pt>
                <c:pt idx="5">
                  <c:v>21.10.2017</c:v>
                </c:pt>
                <c:pt idx="6">
                  <c:v>22.10.2017</c:v>
                </c:pt>
                <c:pt idx="7">
                  <c:v>23.10.2017</c:v>
                </c:pt>
                <c:pt idx="8">
                  <c:v>24.10.2017</c:v>
                </c:pt>
                <c:pt idx="9">
                  <c:v>25.10.2017</c:v>
                </c:pt>
                <c:pt idx="10">
                  <c:v>26.10.2017</c:v>
                </c:pt>
                <c:pt idx="11">
                  <c:v>27.10.2017</c:v>
                </c:pt>
                <c:pt idx="12">
                  <c:v>28.10.2017</c:v>
                </c:pt>
                <c:pt idx="13">
                  <c:v>29.10.2017</c:v>
                </c:pt>
                <c:pt idx="14">
                  <c:v>30.10.2017</c:v>
                </c:pt>
                <c:pt idx="15">
                  <c:v>31.10.2017</c:v>
                </c:pt>
                <c:pt idx="16">
                  <c:v>01.11.2017</c:v>
                </c:pt>
                <c:pt idx="17">
                  <c:v>02.11.2017</c:v>
                </c:pt>
                <c:pt idx="18">
                  <c:v>03.11.2017</c:v>
                </c:pt>
                <c:pt idx="19">
                  <c:v>04.11.2017</c:v>
                </c:pt>
                <c:pt idx="20">
                  <c:v>05.11.2017</c:v>
                </c:pt>
                <c:pt idx="21">
                  <c:v>06.11.2017</c:v>
                </c:pt>
                <c:pt idx="22">
                  <c:v>07.11.2017</c:v>
                </c:pt>
                <c:pt idx="23">
                  <c:v>08.11.2017</c:v>
                </c:pt>
                <c:pt idx="24">
                  <c:v>09.11.2017</c:v>
                </c:pt>
                <c:pt idx="25">
                  <c:v>10.11.2017</c:v>
                </c:pt>
                <c:pt idx="26">
                  <c:v>11.11.2017</c:v>
                </c:pt>
                <c:pt idx="27">
                  <c:v>12.11.2017</c:v>
                </c:pt>
                <c:pt idx="28">
                  <c:v>13.11.2017</c:v>
                </c:pt>
                <c:pt idx="29">
                  <c:v>14.11.2017</c:v>
                </c:pt>
                <c:pt idx="30">
                  <c:v>15.11.2017</c:v>
                </c:pt>
                <c:pt idx="31">
                  <c:v>16.11.2017</c:v>
                </c:pt>
                <c:pt idx="32">
                  <c:v>17.11.2017</c:v>
                </c:pt>
                <c:pt idx="33">
                  <c:v>18.11.2017</c:v>
                </c:pt>
                <c:pt idx="34">
                  <c:v>19.11.2017</c:v>
                </c:pt>
                <c:pt idx="35">
                  <c:v>20.11.2017</c:v>
                </c:pt>
                <c:pt idx="36">
                  <c:v>21.11.2017</c:v>
                </c:pt>
                <c:pt idx="37">
                  <c:v>22.11.2017</c:v>
                </c:pt>
                <c:pt idx="38">
                  <c:v>23.11.2017</c:v>
                </c:pt>
                <c:pt idx="39">
                  <c:v>24.11.2017</c:v>
                </c:pt>
                <c:pt idx="40">
                  <c:v>25.11.2017</c:v>
                </c:pt>
                <c:pt idx="41">
                  <c:v>26.11.2017</c:v>
                </c:pt>
                <c:pt idx="42">
                  <c:v>27.11.2017</c:v>
                </c:pt>
                <c:pt idx="43">
                  <c:v>28.11.2017</c:v>
                </c:pt>
                <c:pt idx="44">
                  <c:v>29.11.2017</c:v>
                </c:pt>
                <c:pt idx="45">
                  <c:v>30.11.2017</c:v>
                </c:pt>
              </c:strCache>
            </c:strRef>
          </c:cat>
          <c:val>
            <c:numRef>
              <c:f>Sheet1!$J$2:$J$47</c:f>
              <c:numCache>
                <c:formatCode>General</c:formatCode>
                <c:ptCount val="46"/>
                <c:pt idx="0">
                  <c:v>9.8067872287248004E-2</c:v>
                </c:pt>
                <c:pt idx="1">
                  <c:v>0.37359708447410001</c:v>
                </c:pt>
                <c:pt idx="2">
                  <c:v>0.16673819200767001</c:v>
                </c:pt>
                <c:pt idx="3">
                  <c:v>3.7645405378274002E-2</c:v>
                </c:pt>
                <c:pt idx="4">
                  <c:v>0.16024437266832001</c:v>
                </c:pt>
                <c:pt idx="5">
                  <c:v>1.3740810832756E-2</c:v>
                </c:pt>
                <c:pt idx="6">
                  <c:v>6.7340907106960002E-2</c:v>
                </c:pt>
                <c:pt idx="7">
                  <c:v>0.10941146183677999</c:v>
                </c:pt>
                <c:pt idx="8">
                  <c:v>0.21409595978449</c:v>
                </c:pt>
                <c:pt idx="9">
                  <c:v>6.0173869999691001E-2</c:v>
                </c:pt>
                <c:pt idx="10">
                  <c:v>5.3940087534712002E-2</c:v>
                </c:pt>
                <c:pt idx="11">
                  <c:v>3.2566084573507001E-2</c:v>
                </c:pt>
                <c:pt idx="12">
                  <c:v>0</c:v>
                </c:pt>
                <c:pt idx="13">
                  <c:v>8.4954731702529998E-2</c:v>
                </c:pt>
                <c:pt idx="14">
                  <c:v>6.2321719016910998E-2</c:v>
                </c:pt>
                <c:pt idx="15">
                  <c:v>0.24135206159990999</c:v>
                </c:pt>
                <c:pt idx="16">
                  <c:v>1.8930835277306001E-2</c:v>
                </c:pt>
                <c:pt idx="17">
                  <c:v>5.1439702928105999E-2</c:v>
                </c:pt>
                <c:pt idx="18">
                  <c:v>0</c:v>
                </c:pt>
                <c:pt idx="19">
                  <c:v>0</c:v>
                </c:pt>
                <c:pt idx="20">
                  <c:v>0.10021926760974</c:v>
                </c:pt>
                <c:pt idx="21">
                  <c:v>0.11313224532089999</c:v>
                </c:pt>
                <c:pt idx="22">
                  <c:v>0.46152859240714</c:v>
                </c:pt>
                <c:pt idx="23">
                  <c:v>0.20559031720338999</c:v>
                </c:pt>
                <c:pt idx="24">
                  <c:v>0.21844426816663001</c:v>
                </c:pt>
                <c:pt idx="25">
                  <c:v>0</c:v>
                </c:pt>
                <c:pt idx="26">
                  <c:v>0.16911848489028</c:v>
                </c:pt>
                <c:pt idx="27">
                  <c:v>8.9891411175300001E-2</c:v>
                </c:pt>
                <c:pt idx="28">
                  <c:v>0.22067718251828999</c:v>
                </c:pt>
                <c:pt idx="29">
                  <c:v>0.28319603781988001</c:v>
                </c:pt>
                <c:pt idx="30">
                  <c:v>0.30966722328244001</c:v>
                </c:pt>
                <c:pt idx="31">
                  <c:v>3.7442499019363001E-2</c:v>
                </c:pt>
                <c:pt idx="32">
                  <c:v>2.2860060801824001E-2</c:v>
                </c:pt>
                <c:pt idx="33">
                  <c:v>0</c:v>
                </c:pt>
                <c:pt idx="34">
                  <c:v>0.10226828082573</c:v>
                </c:pt>
                <c:pt idx="35">
                  <c:v>7.1084151788359001E-2</c:v>
                </c:pt>
                <c:pt idx="36">
                  <c:v>0.46512212877527997</c:v>
                </c:pt>
                <c:pt idx="37">
                  <c:v>7.5447273471282994E-2</c:v>
                </c:pt>
                <c:pt idx="38">
                  <c:v>3.7663231858386E-2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250-4DAD-BD19-CAEBDB3105E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Der Lehrer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16.10.2017</c:v>
                </c:pt>
                <c:pt idx="1">
                  <c:v>17.10.2017</c:v>
                </c:pt>
                <c:pt idx="2">
                  <c:v>18.10.2017</c:v>
                </c:pt>
                <c:pt idx="3">
                  <c:v>19.10.2017</c:v>
                </c:pt>
                <c:pt idx="4">
                  <c:v>20.10.2017</c:v>
                </c:pt>
                <c:pt idx="5">
                  <c:v>21.10.2017</c:v>
                </c:pt>
                <c:pt idx="6">
                  <c:v>22.10.2017</c:v>
                </c:pt>
                <c:pt idx="7">
                  <c:v>23.10.2017</c:v>
                </c:pt>
                <c:pt idx="8">
                  <c:v>24.10.2017</c:v>
                </c:pt>
                <c:pt idx="9">
                  <c:v>25.10.2017</c:v>
                </c:pt>
                <c:pt idx="10">
                  <c:v>26.10.2017</c:v>
                </c:pt>
                <c:pt idx="11">
                  <c:v>27.10.2017</c:v>
                </c:pt>
                <c:pt idx="12">
                  <c:v>28.10.2017</c:v>
                </c:pt>
                <c:pt idx="13">
                  <c:v>29.10.2017</c:v>
                </c:pt>
                <c:pt idx="14">
                  <c:v>30.10.2017</c:v>
                </c:pt>
                <c:pt idx="15">
                  <c:v>31.10.2017</c:v>
                </c:pt>
                <c:pt idx="16">
                  <c:v>01.11.2017</c:v>
                </c:pt>
                <c:pt idx="17">
                  <c:v>02.11.2017</c:v>
                </c:pt>
                <c:pt idx="18">
                  <c:v>03.11.2017</c:v>
                </c:pt>
                <c:pt idx="19">
                  <c:v>04.11.2017</c:v>
                </c:pt>
                <c:pt idx="20">
                  <c:v>05.11.2017</c:v>
                </c:pt>
                <c:pt idx="21">
                  <c:v>06.11.2017</c:v>
                </c:pt>
                <c:pt idx="22">
                  <c:v>07.11.2017</c:v>
                </c:pt>
                <c:pt idx="23">
                  <c:v>08.11.2017</c:v>
                </c:pt>
                <c:pt idx="24">
                  <c:v>09.11.2017</c:v>
                </c:pt>
                <c:pt idx="25">
                  <c:v>10.11.2017</c:v>
                </c:pt>
                <c:pt idx="26">
                  <c:v>11.11.2017</c:v>
                </c:pt>
                <c:pt idx="27">
                  <c:v>12.11.2017</c:v>
                </c:pt>
                <c:pt idx="28">
                  <c:v>13.11.2017</c:v>
                </c:pt>
                <c:pt idx="29">
                  <c:v>14.11.2017</c:v>
                </c:pt>
                <c:pt idx="30">
                  <c:v>15.11.2017</c:v>
                </c:pt>
                <c:pt idx="31">
                  <c:v>16.11.2017</c:v>
                </c:pt>
                <c:pt idx="32">
                  <c:v>17.11.2017</c:v>
                </c:pt>
                <c:pt idx="33">
                  <c:v>18.11.2017</c:v>
                </c:pt>
                <c:pt idx="34">
                  <c:v>19.11.2017</c:v>
                </c:pt>
                <c:pt idx="35">
                  <c:v>20.11.2017</c:v>
                </c:pt>
                <c:pt idx="36">
                  <c:v>21.11.2017</c:v>
                </c:pt>
                <c:pt idx="37">
                  <c:v>22.11.2017</c:v>
                </c:pt>
                <c:pt idx="38">
                  <c:v>23.11.2017</c:v>
                </c:pt>
                <c:pt idx="39">
                  <c:v>24.11.2017</c:v>
                </c:pt>
                <c:pt idx="40">
                  <c:v>25.11.2017</c:v>
                </c:pt>
                <c:pt idx="41">
                  <c:v>26.11.2017</c:v>
                </c:pt>
                <c:pt idx="42">
                  <c:v>27.11.2017</c:v>
                </c:pt>
                <c:pt idx="43">
                  <c:v>28.11.2017</c:v>
                </c:pt>
                <c:pt idx="44">
                  <c:v>29.11.2017</c:v>
                </c:pt>
                <c:pt idx="45">
                  <c:v>30.11.2017</c:v>
                </c:pt>
              </c:strCache>
            </c:strRef>
          </c:cat>
          <c:val>
            <c:numRef>
              <c:f>Sheet1!$K$2:$K$47</c:f>
              <c:numCache>
                <c:formatCode>General</c:formatCode>
                <c:ptCount val="4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0.49244050174082998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0.40241088834438998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0.47752189387209998</c:v>
                </c:pt>
                <c:pt idx="16">
                  <c:v>0</c:v>
                </c:pt>
                <c:pt idx="17">
                  <c:v>0.28616055992083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0.40427650604923998</c:v>
                </c:pt>
                <c:pt idx="25">
                  <c:v>0</c:v>
                </c:pt>
                <c:pt idx="26">
                  <c:v>0.45671901644426999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0.76642053005787003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0.37243393022077997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250-4DAD-BD19-CAEBDB3105E7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Kitchen Impossible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Sheet1!$A$2:$A$47</c:f>
              <c:strCache>
                <c:ptCount val="46"/>
                <c:pt idx="0">
                  <c:v>16.10.2017</c:v>
                </c:pt>
                <c:pt idx="1">
                  <c:v>17.10.2017</c:v>
                </c:pt>
                <c:pt idx="2">
                  <c:v>18.10.2017</c:v>
                </c:pt>
                <c:pt idx="3">
                  <c:v>19.10.2017</c:v>
                </c:pt>
                <c:pt idx="4">
                  <c:v>20.10.2017</c:v>
                </c:pt>
                <c:pt idx="5">
                  <c:v>21.10.2017</c:v>
                </c:pt>
                <c:pt idx="6">
                  <c:v>22.10.2017</c:v>
                </c:pt>
                <c:pt idx="7">
                  <c:v>23.10.2017</c:v>
                </c:pt>
                <c:pt idx="8">
                  <c:v>24.10.2017</c:v>
                </c:pt>
                <c:pt idx="9">
                  <c:v>25.10.2017</c:v>
                </c:pt>
                <c:pt idx="10">
                  <c:v>26.10.2017</c:v>
                </c:pt>
                <c:pt idx="11">
                  <c:v>27.10.2017</c:v>
                </c:pt>
                <c:pt idx="12">
                  <c:v>28.10.2017</c:v>
                </c:pt>
                <c:pt idx="13">
                  <c:v>29.10.2017</c:v>
                </c:pt>
                <c:pt idx="14">
                  <c:v>30.10.2017</c:v>
                </c:pt>
                <c:pt idx="15">
                  <c:v>31.10.2017</c:v>
                </c:pt>
                <c:pt idx="16">
                  <c:v>01.11.2017</c:v>
                </c:pt>
                <c:pt idx="17">
                  <c:v>02.11.2017</c:v>
                </c:pt>
                <c:pt idx="18">
                  <c:v>03.11.2017</c:v>
                </c:pt>
                <c:pt idx="19">
                  <c:v>04.11.2017</c:v>
                </c:pt>
                <c:pt idx="20">
                  <c:v>05.11.2017</c:v>
                </c:pt>
                <c:pt idx="21">
                  <c:v>06.11.2017</c:v>
                </c:pt>
                <c:pt idx="22">
                  <c:v>07.11.2017</c:v>
                </c:pt>
                <c:pt idx="23">
                  <c:v>08.11.2017</c:v>
                </c:pt>
                <c:pt idx="24">
                  <c:v>09.11.2017</c:v>
                </c:pt>
                <c:pt idx="25">
                  <c:v>10.11.2017</c:v>
                </c:pt>
                <c:pt idx="26">
                  <c:v>11.11.2017</c:v>
                </c:pt>
                <c:pt idx="27">
                  <c:v>12.11.2017</c:v>
                </c:pt>
                <c:pt idx="28">
                  <c:v>13.11.2017</c:v>
                </c:pt>
                <c:pt idx="29">
                  <c:v>14.11.2017</c:v>
                </c:pt>
                <c:pt idx="30">
                  <c:v>15.11.2017</c:v>
                </c:pt>
                <c:pt idx="31">
                  <c:v>16.11.2017</c:v>
                </c:pt>
                <c:pt idx="32">
                  <c:v>17.11.2017</c:v>
                </c:pt>
                <c:pt idx="33">
                  <c:v>18.11.2017</c:v>
                </c:pt>
                <c:pt idx="34">
                  <c:v>19.11.2017</c:v>
                </c:pt>
                <c:pt idx="35">
                  <c:v>20.11.2017</c:v>
                </c:pt>
                <c:pt idx="36">
                  <c:v>21.11.2017</c:v>
                </c:pt>
                <c:pt idx="37">
                  <c:v>22.11.2017</c:v>
                </c:pt>
                <c:pt idx="38">
                  <c:v>23.11.2017</c:v>
                </c:pt>
                <c:pt idx="39">
                  <c:v>24.11.2017</c:v>
                </c:pt>
                <c:pt idx="40">
                  <c:v>25.11.2017</c:v>
                </c:pt>
                <c:pt idx="41">
                  <c:v>26.11.2017</c:v>
                </c:pt>
                <c:pt idx="42">
                  <c:v>27.11.2017</c:v>
                </c:pt>
                <c:pt idx="43">
                  <c:v>28.11.2017</c:v>
                </c:pt>
                <c:pt idx="44">
                  <c:v>29.11.2017</c:v>
                </c:pt>
                <c:pt idx="45">
                  <c:v>30.11.2017</c:v>
                </c:pt>
              </c:strCache>
            </c:strRef>
          </c:cat>
          <c:val>
            <c:numRef>
              <c:f>Sheet1!$L$2:$L$47</c:f>
              <c:numCache>
                <c:formatCode>General</c:formatCode>
                <c:ptCount val="4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9.1831468318201992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A250-4DAD-BD19-CAEBDB3105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3470320"/>
        <c:axId val="223471304"/>
      </c:lineChart>
      <c:catAx>
        <c:axId val="223470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471304"/>
        <c:crosses val="autoZero"/>
        <c:auto val="1"/>
        <c:lblAlgn val="ctr"/>
        <c:lblOffset val="100"/>
        <c:noMultiLvlLbl val="0"/>
      </c:catAx>
      <c:valAx>
        <c:axId val="223471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470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06A87C1-A787-4939-BF9E-CF7F61A71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DB9ADF-9B1F-4F15-9518-5BFEA99495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6675571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BA6ACB1-85DD-41C6-9885-DA40D557F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ADC1BE-C460-4848-BDF0-6F4A42287E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16.10.2017 - 30.11.2017</a:t>
            </a:r>
          </a:p>
        </p:txBody>
      </p:sp>
    </p:spTree>
    <p:extLst>
      <p:ext uri="{BB962C8B-B14F-4D97-AF65-F5344CB8AC3E}">
        <p14:creationId xmlns:p14="http://schemas.microsoft.com/office/powerpoint/2010/main" val="111663546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20171213_092142</Template>
  <TotalTime>0</TotalTime>
  <Words>6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Wingdings</vt:lpstr>
      <vt:lpstr>Default</vt:lpstr>
      <vt:lpstr>think-cell Slide</vt:lpstr>
      <vt:lpstr>Facebook Interaction Rate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2017-12-13T09:22:26Z</dcterms:created>
  <dcterms:modified xsi:type="dcterms:W3CDTF">2017-12-13T09:22:29Z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